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ppt/tags/tag12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8.xml" ContentType="application/vnd.openxmlformats-officedocument.presentationml.notesSlide+xml"/>
  <Override PartName="/ppt/tags/tag13.xml" ContentType="application/vnd.openxmlformats-officedocument.presentationml.tags+xml"/>
  <Override PartName="/ppt/notesSlides/notesSlide19.xml" ContentType="application/vnd.openxmlformats-officedocument.presentationml.notesSlide+xml"/>
  <Override PartName="/ppt/tags/tag14.xml" ContentType="application/vnd.openxmlformats-officedocument.presentationml.tags+xml"/>
  <Override PartName="/ppt/notesSlides/notesSlide20.xml" ContentType="application/vnd.openxmlformats-officedocument.presentationml.notesSlide+xml"/>
  <Override PartName="/ppt/tags/tag15.xml" ContentType="application/vnd.openxmlformats-officedocument.presentationml.tags+xml"/>
  <Override PartName="/ppt/notesSlides/notesSlide21.xml" ContentType="application/vnd.openxmlformats-officedocument.presentationml.notesSlide+xml"/>
  <Override PartName="/ppt/tags/tag16.xml" ContentType="application/vnd.openxmlformats-officedocument.presentationml.tags+xml"/>
  <Override PartName="/ppt/notesSlides/notesSlide22.xml" ContentType="application/vnd.openxmlformats-officedocument.presentationml.notesSlide+xml"/>
  <Override PartName="/ppt/tags/tag17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18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19.xml" ContentType="application/vnd.openxmlformats-officedocument.presentationml.tags+xml"/>
  <Override PartName="/ppt/notesSlides/notesSlide28.xml" ContentType="application/vnd.openxmlformats-officedocument.presentationml.notesSlide+xml"/>
  <Override PartName="/ppt/tags/tag20.xml" ContentType="application/vnd.openxmlformats-officedocument.presentationml.tags+xml"/>
  <Override PartName="/ppt/notesSlides/notesSlide29.xml" ContentType="application/vnd.openxmlformats-officedocument.presentationml.notesSlide+xml"/>
  <Override PartName="/ppt/tags/tag21.xml" ContentType="application/vnd.openxmlformats-officedocument.presentationml.tags+xml"/>
  <Override PartName="/ppt/notesSlides/notesSlide30.xml" ContentType="application/vnd.openxmlformats-officedocument.presentationml.notesSlide+xml"/>
  <Override PartName="/ppt/tags/tag22.xml" ContentType="application/vnd.openxmlformats-officedocument.presentationml.tags+xml"/>
  <Override PartName="/ppt/notesSlides/notesSlide31.xml" ContentType="application/vnd.openxmlformats-officedocument.presentationml.notesSlide+xml"/>
  <Override PartName="/ppt/tags/tag23.xml" ContentType="application/vnd.openxmlformats-officedocument.presentationml.tags+xml"/>
  <Override PartName="/ppt/notesSlides/notesSlide32.xml" ContentType="application/vnd.openxmlformats-officedocument.presentationml.notesSlide+xml"/>
  <Override PartName="/ppt/tags/tag24.xml" ContentType="application/vnd.openxmlformats-officedocument.presentationml.tags+xml"/>
  <Override PartName="/ppt/notesSlides/notesSlide33.xml" ContentType="application/vnd.openxmlformats-officedocument.presentationml.notesSlide+xml"/>
  <Override PartName="/ppt/tags/tag25.xml" ContentType="application/vnd.openxmlformats-officedocument.presentationml.tags+xml"/>
  <Override PartName="/ppt/notesSlides/notesSlide34.xml" ContentType="application/vnd.openxmlformats-officedocument.presentationml.notesSlide+xml"/>
  <Override PartName="/ppt/tags/tag26.xml" ContentType="application/vnd.openxmlformats-officedocument.presentationml.tags+xml"/>
  <Override PartName="/ppt/notesSlides/notesSlide35.xml" ContentType="application/vnd.openxmlformats-officedocument.presentationml.notesSlide+xml"/>
  <Override PartName="/ppt/tags/tag27.xml" ContentType="application/vnd.openxmlformats-officedocument.presentationml.tag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tags/tag28.xml" ContentType="application/vnd.openxmlformats-officedocument.presentationml.tags+xml"/>
  <Override PartName="/ppt/notesSlides/notesSlide39.xml" ContentType="application/vnd.openxmlformats-officedocument.presentationml.notesSlide+xml"/>
  <Override PartName="/ppt/tags/tag29.xml" ContentType="application/vnd.openxmlformats-officedocument.presentationml.tags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tags/tag30.xml" ContentType="application/vnd.openxmlformats-officedocument.presentationml.tags+xml"/>
  <Override PartName="/ppt/notesSlides/notesSlide43.xml" ContentType="application/vnd.openxmlformats-officedocument.presentationml.notesSlide+xml"/>
  <Override PartName="/ppt/tags/tag31.xml" ContentType="application/vnd.openxmlformats-officedocument.presentationml.tags+xml"/>
  <Override PartName="/ppt/notesSlides/notesSlide44.xml" ContentType="application/vnd.openxmlformats-officedocument.presentationml.notesSlide+xml"/>
  <Override PartName="/ppt/tags/tag32.xml" ContentType="application/vnd.openxmlformats-officedocument.presentationml.tags+xml"/>
  <Override PartName="/ppt/notesSlides/notesSlide45.xml" ContentType="application/vnd.openxmlformats-officedocument.presentationml.notesSlide+xml"/>
  <Override PartName="/ppt/tags/tag33.xml" ContentType="application/vnd.openxmlformats-officedocument.presentationml.tags+xml"/>
  <Override PartName="/ppt/notesSlides/notesSlide46.xml" ContentType="application/vnd.openxmlformats-officedocument.presentationml.notesSlide+xml"/>
  <Override PartName="/ppt/tags/tag34.xml" ContentType="application/vnd.openxmlformats-officedocument.presentationml.tags+xml"/>
  <Override PartName="/ppt/notesSlides/notesSlide47.xml" ContentType="application/vnd.openxmlformats-officedocument.presentationml.notesSlide+xml"/>
  <Override PartName="/ppt/tags/tag35.xml" ContentType="application/vnd.openxmlformats-officedocument.presentationml.tags+xml"/>
  <Override PartName="/ppt/notesSlides/notesSlide48.xml" ContentType="application/vnd.openxmlformats-officedocument.presentationml.notesSlide+xml"/>
  <Override PartName="/ppt/tags/tag36.xml" ContentType="application/vnd.openxmlformats-officedocument.presentationml.tags+xml"/>
  <Override PartName="/ppt/notesSlides/notesSlide49.xml" ContentType="application/vnd.openxmlformats-officedocument.presentationml.notesSlide+xml"/>
  <Override PartName="/ppt/tags/tag37.xml" ContentType="application/vnd.openxmlformats-officedocument.presentationml.tags+xml"/>
  <Override PartName="/ppt/notesSlides/notesSlide50.xml" ContentType="application/vnd.openxmlformats-officedocument.presentationml.notesSlide+xml"/>
  <Override PartName="/ppt/tags/tag38.xml" ContentType="application/vnd.openxmlformats-officedocument.presentationml.tags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tags/tag39.xml" ContentType="application/vnd.openxmlformats-officedocument.presentationml.tags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tags/tag40.xml" ContentType="application/vnd.openxmlformats-officedocument.presentationml.tags+xml"/>
  <Override PartName="/ppt/notesSlides/notesSlide55.xml" ContentType="application/vnd.openxmlformats-officedocument.presentationml.notesSlide+xml"/>
  <Override PartName="/ppt/tags/tag41.xml" ContentType="application/vnd.openxmlformats-officedocument.presentationml.tags+xml"/>
  <Override PartName="/ppt/notesSlides/notesSlide56.xml" ContentType="application/vnd.openxmlformats-officedocument.presentationml.notesSlide+xml"/>
  <Override PartName="/ppt/tags/tag42.xml" ContentType="application/vnd.openxmlformats-officedocument.presentationml.tags+xml"/>
  <Override PartName="/ppt/notesSlides/notesSlide57.xml" ContentType="application/vnd.openxmlformats-officedocument.presentationml.notesSlide+xml"/>
  <Override PartName="/ppt/tags/tag43.xml" ContentType="application/vnd.openxmlformats-officedocument.presentationml.tags+xml"/>
  <Override PartName="/ppt/notesSlides/notesSlide58.xml" ContentType="application/vnd.openxmlformats-officedocument.presentationml.notesSlide+xml"/>
  <Override PartName="/ppt/tags/tag44.xml" ContentType="application/vnd.openxmlformats-officedocument.presentationml.tags+xml"/>
  <Override PartName="/ppt/notesSlides/notesSlide5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4" r:id="rId1"/>
  </p:sldMasterIdLst>
  <p:notesMasterIdLst>
    <p:notesMasterId r:id="rId61"/>
  </p:notesMasterIdLst>
  <p:handoutMasterIdLst>
    <p:handoutMasterId r:id="rId62"/>
  </p:handoutMasterIdLst>
  <p:sldIdLst>
    <p:sldId id="722" r:id="rId2"/>
    <p:sldId id="696" r:id="rId3"/>
    <p:sldId id="694" r:id="rId4"/>
    <p:sldId id="631" r:id="rId5"/>
    <p:sldId id="697" r:id="rId6"/>
    <p:sldId id="598" r:id="rId7"/>
    <p:sldId id="698" r:id="rId8"/>
    <p:sldId id="699" r:id="rId9"/>
    <p:sldId id="634" r:id="rId10"/>
    <p:sldId id="635" r:id="rId11"/>
    <p:sldId id="719" r:id="rId12"/>
    <p:sldId id="636" r:id="rId13"/>
    <p:sldId id="637" r:id="rId14"/>
    <p:sldId id="720" r:id="rId15"/>
    <p:sldId id="700" r:id="rId16"/>
    <p:sldId id="640" r:id="rId17"/>
    <p:sldId id="641" r:id="rId18"/>
    <p:sldId id="642" r:id="rId19"/>
    <p:sldId id="701" r:id="rId20"/>
    <p:sldId id="676" r:id="rId21"/>
    <p:sldId id="702" r:id="rId22"/>
    <p:sldId id="674" r:id="rId23"/>
    <p:sldId id="689" r:id="rId24"/>
    <p:sldId id="703" r:id="rId25"/>
    <p:sldId id="704" r:id="rId26"/>
    <p:sldId id="690" r:id="rId27"/>
    <p:sldId id="672" r:id="rId28"/>
    <p:sldId id="670" r:id="rId29"/>
    <p:sldId id="705" r:id="rId30"/>
    <p:sldId id="677" r:id="rId31"/>
    <p:sldId id="643" r:id="rId32"/>
    <p:sldId id="644" r:id="rId33"/>
    <p:sldId id="645" r:id="rId34"/>
    <p:sldId id="646" r:id="rId35"/>
    <p:sldId id="647" r:id="rId36"/>
    <p:sldId id="648" r:id="rId37"/>
    <p:sldId id="706" r:id="rId38"/>
    <p:sldId id="650" r:id="rId39"/>
    <p:sldId id="651" r:id="rId40"/>
    <p:sldId id="652" r:id="rId41"/>
    <p:sldId id="707" r:id="rId42"/>
    <p:sldId id="708" r:id="rId43"/>
    <p:sldId id="655" r:id="rId44"/>
    <p:sldId id="709" r:id="rId45"/>
    <p:sldId id="658" r:id="rId46"/>
    <p:sldId id="659" r:id="rId47"/>
    <p:sldId id="723" r:id="rId48"/>
    <p:sldId id="712" r:id="rId49"/>
    <p:sldId id="661" r:id="rId50"/>
    <p:sldId id="711" r:id="rId51"/>
    <p:sldId id="663" r:id="rId52"/>
    <p:sldId id="721" r:id="rId53"/>
    <p:sldId id="714" r:id="rId54"/>
    <p:sldId id="667" r:id="rId55"/>
    <p:sldId id="681" r:id="rId56"/>
    <p:sldId id="682" r:id="rId57"/>
    <p:sldId id="683" r:id="rId58"/>
    <p:sldId id="716" r:id="rId59"/>
    <p:sldId id="688" r:id="rId60"/>
  </p:sldIdLst>
  <p:sldSz cx="9144000" cy="6858000" type="screen4x3"/>
  <p:notesSz cx="7315200" cy="9601200"/>
  <p:custDataLst>
    <p:tags r:id="rId63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Trebuchet MS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950">
          <p15:clr>
            <a:srgbClr val="A4A3A4"/>
          </p15:clr>
        </p15:guide>
        <p15:guide id="2" pos="2257">
          <p15:clr>
            <a:srgbClr val="A4A3A4"/>
          </p15:clr>
        </p15:guide>
        <p15:guide id="3" pos="417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9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3025">
          <p15:clr>
            <a:srgbClr val="A4A3A4"/>
          </p15:clr>
        </p15:guide>
        <p15:guide id="4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03D7D"/>
    <a:srgbClr val="0056AC"/>
    <a:srgbClr val="000000"/>
    <a:srgbClr val="003D7D"/>
    <a:srgbClr val="C1E0FF"/>
    <a:srgbClr val="002060"/>
    <a:srgbClr val="B5ECF9"/>
    <a:srgbClr val="0071E2"/>
    <a:srgbClr val="E0F3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45E319-2E32-B64B-B3FD-6CD07B12CB89}" v="19" dt="2023-01-23T11:36:00.0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22" autoAdjust="0"/>
    <p:restoredTop sz="89252" autoAdjust="0"/>
  </p:normalViewPr>
  <p:slideViewPr>
    <p:cSldViewPr snapToGrid="0">
      <p:cViewPr varScale="1">
        <p:scale>
          <a:sx n="114" d="100"/>
          <a:sy n="114" d="100"/>
        </p:scale>
        <p:origin x="1104" y="168"/>
      </p:cViewPr>
      <p:guideLst>
        <p:guide orient="horz" pos="3950"/>
        <p:guide pos="2257"/>
        <p:guide pos="4174"/>
      </p:guideLst>
    </p:cSldViewPr>
  </p:slideViewPr>
  <p:outlineViewPr>
    <p:cViewPr>
      <p:scale>
        <a:sx n="33" d="100"/>
        <a:sy n="33" d="100"/>
      </p:scale>
      <p:origin x="0" y="271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5736" y="84"/>
      </p:cViewPr>
      <p:guideLst>
        <p:guide orient="horz" pos="2929"/>
        <p:guide pos="2160"/>
        <p:guide orient="horz" pos="3025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tags" Target="tags/tag1.xml"/><Relationship Id="rId68" Type="http://schemas.microsoft.com/office/2016/11/relationships/changesInfo" Target="changesInfos/changesInfo1.xml"/><Relationship Id="rId7" Type="http://schemas.openxmlformats.org/officeDocument/2006/relationships/slide" Target="slides/slide6.xml"/><Relationship Id="rId71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69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customXml" Target="../customXml/item3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7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yle Clark" userId="8386f11d-aac6-4cfc-9b3b-2b64aed7b16f" providerId="ADAL" clId="{3C45E319-2E32-B64B-B3FD-6CD07B12CB89}"/>
    <pc:docChg chg="undo custSel modSld">
      <pc:chgData name="Kyle Clark" userId="8386f11d-aac6-4cfc-9b3b-2b64aed7b16f" providerId="ADAL" clId="{3C45E319-2E32-B64B-B3FD-6CD07B12CB89}" dt="2023-01-23T11:36:16.655" v="132" actId="207"/>
      <pc:docMkLst>
        <pc:docMk/>
      </pc:docMkLst>
      <pc:sldChg chg="modSp mod">
        <pc:chgData name="Kyle Clark" userId="8386f11d-aac6-4cfc-9b3b-2b64aed7b16f" providerId="ADAL" clId="{3C45E319-2E32-B64B-B3FD-6CD07B12CB89}" dt="2023-01-23T11:25:49.871" v="65" actId="20577"/>
        <pc:sldMkLst>
          <pc:docMk/>
          <pc:sldMk cId="0" sldId="642"/>
        </pc:sldMkLst>
        <pc:spChg chg="mod">
          <ac:chgData name="Kyle Clark" userId="8386f11d-aac6-4cfc-9b3b-2b64aed7b16f" providerId="ADAL" clId="{3C45E319-2E32-B64B-B3FD-6CD07B12CB89}" dt="2023-01-23T11:25:49.871" v="65" actId="20577"/>
          <ac:spMkLst>
            <pc:docMk/>
            <pc:sldMk cId="0" sldId="642"/>
            <ac:spMk id="22530" creationId="{00000000-0000-0000-0000-000000000000}"/>
          </ac:spMkLst>
        </pc:spChg>
      </pc:sldChg>
      <pc:sldChg chg="addSp delSp modSp mod delAnim">
        <pc:chgData name="Kyle Clark" userId="8386f11d-aac6-4cfc-9b3b-2b64aed7b16f" providerId="ADAL" clId="{3C45E319-2E32-B64B-B3FD-6CD07B12CB89}" dt="2023-01-23T11:31:10.470" v="77" actId="1076"/>
        <pc:sldMkLst>
          <pc:docMk/>
          <pc:sldMk cId="0" sldId="651"/>
        </pc:sldMkLst>
        <pc:spChg chg="mod">
          <ac:chgData name="Kyle Clark" userId="8386f11d-aac6-4cfc-9b3b-2b64aed7b16f" providerId="ADAL" clId="{3C45E319-2E32-B64B-B3FD-6CD07B12CB89}" dt="2023-01-23T11:30:33.805" v="71" actId="1076"/>
          <ac:spMkLst>
            <pc:docMk/>
            <pc:sldMk cId="0" sldId="651"/>
            <ac:spMk id="7" creationId="{00000000-0000-0000-0000-000000000000}"/>
          </ac:spMkLst>
        </pc:spChg>
        <pc:spChg chg="mod topLvl">
          <ac:chgData name="Kyle Clark" userId="8386f11d-aac6-4cfc-9b3b-2b64aed7b16f" providerId="ADAL" clId="{3C45E319-2E32-B64B-B3FD-6CD07B12CB89}" dt="2023-01-23T11:31:10.470" v="77" actId="1076"/>
          <ac:spMkLst>
            <pc:docMk/>
            <pc:sldMk cId="0" sldId="651"/>
            <ac:spMk id="8" creationId="{00000000-0000-0000-0000-000000000000}"/>
          </ac:spMkLst>
        </pc:spChg>
        <pc:grpChg chg="add mod">
          <ac:chgData name="Kyle Clark" userId="8386f11d-aac6-4cfc-9b3b-2b64aed7b16f" providerId="ADAL" clId="{3C45E319-2E32-B64B-B3FD-6CD07B12CB89}" dt="2023-01-23T11:30:33.805" v="71" actId="1076"/>
          <ac:grpSpMkLst>
            <pc:docMk/>
            <pc:sldMk cId="0" sldId="651"/>
            <ac:grpSpMk id="3" creationId="{FB7E9A9C-35D5-1740-974C-73B7FBE6F34F}"/>
          </ac:grpSpMkLst>
        </pc:grpChg>
        <pc:grpChg chg="add del mod">
          <ac:chgData name="Kyle Clark" userId="8386f11d-aac6-4cfc-9b3b-2b64aed7b16f" providerId="ADAL" clId="{3C45E319-2E32-B64B-B3FD-6CD07B12CB89}" dt="2023-01-23T11:30:58.008" v="73" actId="165"/>
          <ac:grpSpMkLst>
            <pc:docMk/>
            <pc:sldMk cId="0" sldId="651"/>
            <ac:grpSpMk id="5" creationId="{FC773905-7397-1E47-8080-FAB19BFB6FCA}"/>
          </ac:grpSpMkLst>
        </pc:grpChg>
        <pc:picChg chg="mod topLvl">
          <ac:chgData name="Kyle Clark" userId="8386f11d-aac6-4cfc-9b3b-2b64aed7b16f" providerId="ADAL" clId="{3C45E319-2E32-B64B-B3FD-6CD07B12CB89}" dt="2023-01-23T11:31:05.058" v="76" actId="1076"/>
          <ac:picMkLst>
            <pc:docMk/>
            <pc:sldMk cId="0" sldId="651"/>
            <ac:picMk id="57346" creationId="{00000000-0000-0000-0000-000000000000}"/>
          </ac:picMkLst>
        </pc:picChg>
        <pc:picChg chg="mod">
          <ac:chgData name="Kyle Clark" userId="8386f11d-aac6-4cfc-9b3b-2b64aed7b16f" providerId="ADAL" clId="{3C45E319-2E32-B64B-B3FD-6CD07B12CB89}" dt="2023-01-23T11:30:33.805" v="71" actId="1076"/>
          <ac:picMkLst>
            <pc:docMk/>
            <pc:sldMk cId="0" sldId="651"/>
            <ac:picMk id="57347" creationId="{00000000-0000-0000-0000-000000000000}"/>
          </ac:picMkLst>
        </pc:picChg>
      </pc:sldChg>
      <pc:sldChg chg="modSp">
        <pc:chgData name="Kyle Clark" userId="8386f11d-aac6-4cfc-9b3b-2b64aed7b16f" providerId="ADAL" clId="{3C45E319-2E32-B64B-B3FD-6CD07B12CB89}" dt="2023-01-23T11:19:37.342" v="7" actId="20577"/>
        <pc:sldMkLst>
          <pc:docMk/>
          <pc:sldMk cId="1883002944" sldId="694"/>
        </pc:sldMkLst>
        <pc:spChg chg="mod">
          <ac:chgData name="Kyle Clark" userId="8386f11d-aac6-4cfc-9b3b-2b64aed7b16f" providerId="ADAL" clId="{3C45E319-2E32-B64B-B3FD-6CD07B12CB89}" dt="2023-01-23T11:19:37.342" v="7" actId="20577"/>
          <ac:spMkLst>
            <pc:docMk/>
            <pc:sldMk cId="1883002944" sldId="694"/>
            <ac:spMk id="5" creationId="{00000000-0000-0000-0000-000000000000}"/>
          </ac:spMkLst>
        </pc:spChg>
      </pc:sldChg>
      <pc:sldChg chg="modSp">
        <pc:chgData name="Kyle Clark" userId="8386f11d-aac6-4cfc-9b3b-2b64aed7b16f" providerId="ADAL" clId="{3C45E319-2E32-B64B-B3FD-6CD07B12CB89}" dt="2023-01-23T11:28:11.798" v="66" actId="14826"/>
        <pc:sldMkLst>
          <pc:docMk/>
          <pc:sldMk cId="3515651012" sldId="702"/>
        </pc:sldMkLst>
        <pc:picChg chg="mod">
          <ac:chgData name="Kyle Clark" userId="8386f11d-aac6-4cfc-9b3b-2b64aed7b16f" providerId="ADAL" clId="{3C45E319-2E32-B64B-B3FD-6CD07B12CB89}" dt="2023-01-23T11:28:11.798" v="66" actId="14826"/>
          <ac:picMkLst>
            <pc:docMk/>
            <pc:sldMk cId="3515651012" sldId="702"/>
            <ac:picMk id="4" creationId="{00000000-0000-0000-0000-000000000000}"/>
          </ac:picMkLst>
        </pc:picChg>
      </pc:sldChg>
      <pc:sldChg chg="modSp mod setBg">
        <pc:chgData name="Kyle Clark" userId="8386f11d-aac6-4cfc-9b3b-2b64aed7b16f" providerId="ADAL" clId="{3C45E319-2E32-B64B-B3FD-6CD07B12CB89}" dt="2023-01-23T11:36:16.655" v="132" actId="207"/>
        <pc:sldMkLst>
          <pc:docMk/>
          <pc:sldMk cId="2331396176" sldId="707"/>
        </pc:sldMkLst>
        <pc:picChg chg="mod">
          <ac:chgData name="Kyle Clark" userId="8386f11d-aac6-4cfc-9b3b-2b64aed7b16f" providerId="ADAL" clId="{3C45E319-2E32-B64B-B3FD-6CD07B12CB89}" dt="2023-01-23T11:36:16.655" v="132" actId="207"/>
          <ac:picMkLst>
            <pc:docMk/>
            <pc:sldMk cId="2331396176" sldId="707"/>
            <ac:picMk id="2" creationId="{00000000-0000-0000-0000-000000000000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effectLst/>
          </c:spPr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0-5BAB-4231-8553-886FB8C6C413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1-5BAB-4231-8553-886FB8C6C413}"/>
              </c:ext>
            </c:extLst>
          </c:dPt>
          <c:dLbls>
            <c:dLbl>
              <c:idx val="0"/>
              <c:layout>
                <c:manualLayout>
                  <c:x val="-0.13934939630439616"/>
                  <c:y val="-0.18821245724607191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BAB-4231-8553-886FB8C6C413}"/>
                </c:ext>
              </c:extLst>
            </c:dLbl>
            <c:dLbl>
              <c:idx val="1"/>
              <c:layout>
                <c:manualLayout>
                  <c:x val="0.19523691210429395"/>
                  <c:y val="0.21685292102404768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118638520482956"/>
                      <c:h val="0.1646628239618066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5BAB-4231-8553-886FB8C6C41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shade val="95000"/>
                      <a:satMod val="105000"/>
                    </a:schemeClr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Other</c:v>
                </c:pt>
                <c:pt idx="1">
                  <c:v>Alcohol-Impaired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71</c:v>
                </c:pt>
                <c:pt idx="1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BAB-4231-8553-886FB8C6C413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effectLst/>
            <a:scene3d>
              <a:camera prst="orthographicFront"/>
              <a:lightRig rig="threePt" dir="t">
                <a:rot lat="0" lon="0" rev="1200000"/>
              </a:lightRig>
            </a:scene3d>
            <a:sp3d/>
          </c:spPr>
          <c:dPt>
            <c:idx val="0"/>
            <c:bubble3D val="0"/>
            <c:spPr>
              <a:gradFill rotWithShape="1">
                <a:gsLst>
                  <a:gs pos="0">
                    <a:schemeClr val="accent4">
                      <a:shade val="58000"/>
                      <a:shade val="51000"/>
                      <a:satMod val="130000"/>
                    </a:schemeClr>
                  </a:gs>
                  <a:gs pos="80000">
                    <a:schemeClr val="accent4">
                      <a:shade val="58000"/>
                      <a:shade val="93000"/>
                      <a:satMod val="130000"/>
                    </a:schemeClr>
                  </a:gs>
                  <a:gs pos="100000">
                    <a:schemeClr val="accent4">
                      <a:shade val="58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c:spPr>
            <c:extLst>
              <c:ext xmlns:c16="http://schemas.microsoft.com/office/drawing/2014/chart" uri="{C3380CC4-5D6E-409C-BE32-E72D297353CC}">
                <c16:uniqueId val="{00000002-1221-47EB-A78F-4CC38632FC03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4">
                      <a:shade val="86000"/>
                      <a:shade val="51000"/>
                      <a:satMod val="130000"/>
                    </a:schemeClr>
                  </a:gs>
                  <a:gs pos="80000">
                    <a:schemeClr val="accent4">
                      <a:shade val="86000"/>
                      <a:shade val="93000"/>
                      <a:satMod val="130000"/>
                    </a:schemeClr>
                  </a:gs>
                  <a:gs pos="100000">
                    <a:schemeClr val="accent4">
                      <a:shade val="86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c:spPr>
            <c:extLst>
              <c:ext xmlns:c16="http://schemas.microsoft.com/office/drawing/2014/chart" uri="{C3380CC4-5D6E-409C-BE32-E72D297353CC}">
                <c16:uniqueId val="{00000001-1221-47EB-A78F-4CC38632FC03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4">
                      <a:tint val="86000"/>
                      <a:shade val="51000"/>
                      <a:satMod val="130000"/>
                    </a:schemeClr>
                  </a:gs>
                  <a:gs pos="80000">
                    <a:schemeClr val="accent4">
                      <a:tint val="86000"/>
                      <a:shade val="93000"/>
                      <a:satMod val="130000"/>
                    </a:schemeClr>
                  </a:gs>
                  <a:gs pos="100000">
                    <a:schemeClr val="accent4">
                      <a:tint val="86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c:spPr>
            <c:extLst>
              <c:ext xmlns:c16="http://schemas.microsoft.com/office/drawing/2014/chart" uri="{C3380CC4-5D6E-409C-BE32-E72D297353CC}">
                <c16:uniqueId val="{00000003-1221-47EB-A78F-4CC38632FC03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tint val="58000"/>
                      <a:shade val="51000"/>
                      <a:satMod val="130000"/>
                    </a:schemeClr>
                  </a:gs>
                  <a:gs pos="80000">
                    <a:schemeClr val="accent4">
                      <a:tint val="58000"/>
                      <a:shade val="93000"/>
                      <a:satMod val="130000"/>
                    </a:schemeClr>
                  </a:gs>
                  <a:gs pos="100000">
                    <a:schemeClr val="accent4">
                      <a:tint val="58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c:spPr>
            <c:extLst>
              <c:ext xmlns:c16="http://schemas.microsoft.com/office/drawing/2014/chart" uri="{C3380CC4-5D6E-409C-BE32-E72D297353CC}">
                <c16:uniqueId val="{00000004-1221-47EB-A78F-4CC38632FC03}"/>
              </c:ext>
            </c:extLst>
          </c:dPt>
          <c:dLbls>
            <c:dLbl>
              <c:idx val="0"/>
              <c:layout>
                <c:manualLayout>
                  <c:x val="-0.29999994531933522"/>
                  <c:y val="1.189987814939585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0" i="0" u="none" strike="noStrike" kern="1200" baseline="0">
                      <a:solidFill>
                        <a:schemeClr val="bg1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361111111111112"/>
                      <c:h val="0.2051796800773499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1221-47EB-A78F-4CC38632FC03}"/>
                </c:ext>
              </c:extLst>
            </c:dLbl>
            <c:dLbl>
              <c:idx val="1"/>
              <c:layout>
                <c:manualLayout>
                  <c:x val="0.15910356517935259"/>
                  <c:y val="-8.165439264565264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0" i="0" u="none" strike="noStrike" kern="1200" baseline="0">
                      <a:solidFill>
                        <a:schemeClr val="bg1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221-47EB-A78F-4CC38632FC03}"/>
                </c:ext>
              </c:extLst>
            </c:dLbl>
            <c:dLbl>
              <c:idx val="2"/>
              <c:layout>
                <c:manualLayout>
                  <c:x val="-5.7422134733158381E-2"/>
                  <c:y val="4.587126232040761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0" i="0" u="none" strike="noStrike" kern="1200" baseline="0">
                      <a:solidFill>
                        <a:schemeClr val="tx1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221-47EB-A78F-4CC38632FC03}"/>
                </c:ext>
              </c:extLst>
            </c:dLbl>
            <c:dLbl>
              <c:idx val="3"/>
              <c:layout>
                <c:manualLayout>
                  <c:x val="-7.5460903324584425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0" i="0" u="none" strike="noStrike" kern="1200" baseline="0">
                      <a:solidFill>
                        <a:schemeClr val="tx1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221-47EB-A78F-4CC38632FC0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shade val="95000"/>
                      <a:satMod val="105000"/>
                    </a:schemeClr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Drivers with BAC of .08 or higher</c:v>
                </c:pt>
                <c:pt idx="1">
                  <c:v>Passengers</c:v>
                </c:pt>
                <c:pt idx="2">
                  <c:v>Occupants of other vehicles</c:v>
                </c:pt>
                <c:pt idx="3">
                  <c:v>People not in vehicles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63</c:v>
                </c:pt>
                <c:pt idx="1">
                  <c:v>13</c:v>
                </c:pt>
                <c:pt idx="2">
                  <c:v>14</c:v>
                </c:pt>
                <c:pt idx="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F5E-41C1-AA63-CFA9B45F1B4B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5319900705712283E-3"/>
          <c:y val="5.4842903617534293E-2"/>
          <c:w val="0.97944553556143121"/>
          <c:h val="0.8460964314160381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31B-4CA9-BF04-71E57E17AB2F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31B-4CA9-BF04-71E57E17AB2F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31B-4CA9-BF04-71E57E17AB2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rgbClr val="000000"/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Drivers with BAC of .08 or higher</c:v>
                </c:pt>
                <c:pt idx="1">
                  <c:v>Weekdays: 12 a.m. to 3 a.m.</c:v>
                </c:pt>
                <c:pt idx="2">
                  <c:v>Weekends: 12 a.m. to 3 a.m.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0.37</c:v>
                </c:pt>
                <c:pt idx="1">
                  <c:v>0.61</c:v>
                </c:pt>
                <c:pt idx="2">
                  <c:v>0.68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B8-4720-905A-A5C26FB641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8929920"/>
        <c:axId val="38931456"/>
      </c:barChart>
      <c:catAx>
        <c:axId val="3892992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rgbClr val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spcAft>
                <a:spcPts val="600"/>
              </a:spcAft>
              <a:defRPr sz="1400" b="0" i="0" u="none" strike="noStrike" kern="1200" baseline="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38931456"/>
        <c:crosses val="autoZero"/>
        <c:auto val="1"/>
        <c:lblAlgn val="ctr"/>
        <c:lblOffset val="100"/>
        <c:noMultiLvlLbl val="0"/>
      </c:catAx>
      <c:valAx>
        <c:axId val="38931456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38929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effectLst/>
            <a:scene3d>
              <a:camera prst="orthographicFront"/>
              <a:lightRig rig="threePt" dir="t">
                <a:rot lat="0" lon="0" rev="1200000"/>
              </a:lightRig>
            </a:scene3d>
          </c:spPr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</c:spPr>
            <c:extLst>
              <c:ext xmlns:c16="http://schemas.microsoft.com/office/drawing/2014/chart" uri="{C3380CC4-5D6E-409C-BE32-E72D297353CC}">
                <c16:uniqueId val="{00000000-82E3-4FE4-925B-3F502897C7CF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</c:spPr>
            <c:extLst>
              <c:ext xmlns:c16="http://schemas.microsoft.com/office/drawing/2014/chart" uri="{C3380CC4-5D6E-409C-BE32-E72D297353CC}">
                <c16:uniqueId val="{00000001-82E3-4FE4-925B-3F502897C7CF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</c:spPr>
            <c:extLst>
              <c:ext xmlns:c16="http://schemas.microsoft.com/office/drawing/2014/chart" uri="{C3380CC4-5D6E-409C-BE32-E72D297353CC}">
                <c16:uniqueId val="{00000005-E57F-4051-9087-B44A608933F9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</c:spPr>
            <c:extLst>
              <c:ext xmlns:c16="http://schemas.microsoft.com/office/drawing/2014/chart" uri="{C3380CC4-5D6E-409C-BE32-E72D297353CC}">
                <c16:uniqueId val="{00000007-E57F-4051-9087-B44A608933F9}"/>
              </c:ext>
            </c:extLst>
          </c:dPt>
          <c:dLbls>
            <c:dLbl>
              <c:idx val="0"/>
              <c:layout>
                <c:manualLayout>
                  <c:x val="-0.18478526902887138"/>
                  <c:y val="-0.1931249999999999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baseline="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2E3-4FE4-925B-3F502897C7CF}"/>
                </c:ext>
              </c:extLst>
            </c:dLbl>
            <c:dLbl>
              <c:idx val="1"/>
              <c:layout>
                <c:manualLayout>
                  <c:x val="0.1109671095800525"/>
                  <c:y val="0.19120054133858266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800" b="1" i="0" u="none" strike="noStrike" kern="1200" baseline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D3EE8AF-5D9D-43AE-AB12-24228E9CD1AE}" type="CATEGORYNAME">
                      <a:rPr lang="en-US">
                        <a:solidFill>
                          <a:schemeClr val="bg1"/>
                        </a:solidFill>
                      </a:rPr>
                      <a:pPr>
                        <a:defRPr b="1">
                          <a:solidFill>
                            <a:srgbClr val="000000"/>
                          </a:solidFill>
                        </a:defRPr>
                      </a:pPr>
                      <a:t>[CATEGORY NAME]</a:t>
                    </a:fld>
                    <a:r>
                      <a:rPr lang="en-US" baseline="0" dirty="0">
                        <a:solidFill>
                          <a:srgbClr val="000000"/>
                        </a:solidFill>
                      </a:rPr>
                      <a:t>
</a:t>
                    </a:r>
                    <a:fld id="{F882C468-AF8B-4EC7-B214-8C1CB07C241C}" type="PERCENTAGE">
                      <a:rPr lang="en-US" baseline="0">
                        <a:solidFill>
                          <a:schemeClr val="bg1"/>
                        </a:solidFill>
                      </a:rPr>
                      <a:pPr>
                        <a:defRPr b="1">
                          <a:solidFill>
                            <a:srgbClr val="000000"/>
                          </a:solidFill>
                        </a:defRPr>
                      </a:pPr>
                      <a:t>[PERCENTAGE]</a:t>
                    </a:fld>
                    <a:endParaRPr lang="en-US" baseline="0" dirty="0">
                      <a:solidFill>
                        <a:srgbClr val="00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baseline="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82E3-4FE4-925B-3F502897C7C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shade val="95000"/>
                      <a:satMod val="105000"/>
                    </a:schemeClr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2"/>
                <c:pt idx="0">
                  <c:v>Other Violations</c:v>
                </c:pt>
                <c:pt idx="1">
                  <c:v>DWI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78</c:v>
                </c:pt>
                <c:pt idx="1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2E3-4FE4-925B-3F502897C7CF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28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1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 mods="ignoreCSTransforms">
      <cs:styleClr val="0">
        <a:shade val="25000"/>
      </cs:styl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 mods="ignoreCSTransforms">
      <cs:styleClr val="0">
        <a:tint val="25000"/>
      </cs:styl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127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3">
      <a:schemeClr val="dk1"/>
    </cs:effectRef>
    <cs:fontRef idx="minor">
      <a:schemeClr val="tx1"/>
    </cs:fontRef>
  </cs:dataPoint>
  <cs:dataPoint3D>
    <cs:lnRef idx="0"/>
    <cs:fillRef idx="1">
      <cs:styleClr val="auto"/>
    </cs:fillRef>
    <cs:effectRef idx="3">
      <a:schemeClr val="dk1"/>
    </cs:effectRef>
    <cs:fontRef idx="minor">
      <a:schemeClr val="tx1"/>
    </cs:fontRef>
  </cs:dataPoint3D>
  <cs:dataPointLine>
    <cs:lnRef idx="1">
      <cs:styleClr val="auto"/>
    </cs:lnRef>
    <cs:lineWidthScale>7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3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 mods="ignoreCSTransforms">
      <cs:styleClr val="0">
        <a:shade val="25000"/>
      </cs:styleClr>
    </cs:fillRef>
    <cs:effectRef idx="3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 mods="ignoreCSTransforms">
      <cs:styleClr val="0">
        <a:tint val="25000"/>
      </cs:styleClr>
    </cs:fillRef>
    <cs:effectRef idx="3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00" tIns="47950" rIns="95900" bIns="47950" numCol="1" anchor="t" anchorCtr="0" compatLnSpc="1">
            <a:prstTxWarp prst="textNoShape">
              <a:avLst/>
            </a:prstTxWarp>
          </a:bodyPr>
          <a:lstStyle>
            <a:lvl1pPr defTabSz="959604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2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587" y="0"/>
            <a:ext cx="316992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00" tIns="47950" rIns="95900" bIns="47950" numCol="1" anchor="t" anchorCtr="0" compatLnSpc="1">
            <a:prstTxWarp prst="textNoShape">
              <a:avLst/>
            </a:prstTxWarp>
          </a:bodyPr>
          <a:lstStyle>
            <a:lvl1pPr algn="r" defTabSz="959604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Revised: 07/2017</a:t>
            </a:r>
          </a:p>
        </p:txBody>
      </p:sp>
      <p:sp>
        <p:nvSpPr>
          <p:cNvPr id="2252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9173"/>
            <a:ext cx="316992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00" tIns="47950" rIns="95900" bIns="47950" numCol="1" anchor="b" anchorCtr="0" compatLnSpc="1">
            <a:prstTxWarp prst="textNoShape">
              <a:avLst/>
            </a:prstTxWarp>
          </a:bodyPr>
          <a:lstStyle>
            <a:lvl1pPr defTabSz="959604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2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587" y="9119173"/>
            <a:ext cx="3169920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900" tIns="47950" rIns="95900" bIns="47950" numCol="1" anchor="b" anchorCtr="0" compatLnSpc="1">
            <a:prstTxWarp prst="textNoShape">
              <a:avLst/>
            </a:prstTxWarp>
          </a:bodyPr>
          <a:lstStyle>
            <a:lvl1pPr algn="r" defTabSz="959604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105F3C9D-64F7-43D2-9ADC-C9E0504F2BB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260851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0" y="9160489"/>
            <a:ext cx="1755648" cy="377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9" tIns="48310" rIns="96619" bIns="48310" numCol="1" anchor="t" anchorCtr="0" compatLnSpc="1">
            <a:prstTxWarp prst="textNoShape">
              <a:avLst/>
            </a:prstTxWarp>
          </a:bodyPr>
          <a:lstStyle>
            <a:lvl1pPr algn="l" defTabSz="966291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dirty="0"/>
              <a:t>Revised:</a:t>
            </a:r>
          </a:p>
          <a:p>
            <a:pPr>
              <a:defRPr/>
            </a:pPr>
            <a:r>
              <a:rPr lang="en-US" dirty="0"/>
              <a:t>02/2018</a:t>
            </a:r>
          </a:p>
        </p:txBody>
      </p:sp>
      <p:sp>
        <p:nvSpPr>
          <p:cNvPr id="727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005013" y="471488"/>
            <a:ext cx="3305175" cy="2479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390144" y="3116455"/>
            <a:ext cx="6534912" cy="6044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9" tIns="48310" rIns="96619" bIns="483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755648" y="9160489"/>
            <a:ext cx="3803904" cy="377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9" tIns="48310" rIns="96619" bIns="48310" numCol="1" anchor="t" anchorCtr="0" compatLnSpc="1">
            <a:prstTxWarp prst="textNoShape">
              <a:avLst/>
            </a:prstTxWarp>
          </a:bodyPr>
          <a:lstStyle>
            <a:lvl1pPr algn="ctr" defTabSz="966291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dirty="0"/>
              <a:t>DWI Detection and Standardized Field Sobriety Testing</a:t>
            </a:r>
          </a:p>
          <a:p>
            <a:pPr>
              <a:defRPr/>
            </a:pPr>
            <a:r>
              <a:rPr lang="en-US" dirty="0"/>
              <a:t>Detection and General Deterrence</a:t>
            </a:r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59552" y="9160489"/>
            <a:ext cx="1755648" cy="377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9" tIns="48310" rIns="96619" bIns="48310" numCol="1" anchor="t" anchorCtr="0" compatLnSpc="1">
            <a:prstTxWarp prst="textNoShape">
              <a:avLst/>
            </a:prstTxWarp>
          </a:bodyPr>
          <a:lstStyle>
            <a:lvl1pPr algn="r" defTabSz="966291"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dirty="0"/>
              <a:t>Session 2</a:t>
            </a:r>
          </a:p>
          <a:p>
            <a:pPr>
              <a:defRPr/>
            </a:pPr>
            <a:r>
              <a:rPr lang="en-US" dirty="0"/>
              <a:t>Page </a:t>
            </a:r>
            <a:fld id="{59BE16A9-CA52-44D2-94CC-6A16D21288EF}" type="slidenum">
              <a:rPr lang="en-US" smtClean="0"/>
              <a:pPr>
                <a:defRPr/>
              </a:pPr>
              <a:t>‹#›</a:t>
            </a:fld>
            <a:r>
              <a:rPr lang="en-US" dirty="0"/>
              <a:t> of 64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87680" y="3022017"/>
            <a:ext cx="633984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1485977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lnSpc>
        <a:spcPct val="114000"/>
      </a:lnSpc>
      <a:spcBef>
        <a:spcPts val="6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lnSpc>
        <a:spcPct val="114000"/>
      </a:lnSpc>
      <a:spcBef>
        <a:spcPts val="6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lnSpc>
        <a:spcPct val="114000"/>
      </a:lnSpc>
      <a:spcBef>
        <a:spcPts val="6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lnSpc>
        <a:spcPct val="114000"/>
      </a:lnSpc>
      <a:spcBef>
        <a:spcPts val="6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lnSpc>
        <a:spcPct val="114000"/>
      </a:lnSpc>
      <a:spcBef>
        <a:spcPts val="6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6600" y="261938"/>
            <a:ext cx="3292475" cy="2468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86944" y="3116455"/>
            <a:ext cx="6973824" cy="6044034"/>
          </a:xfrm>
        </p:spPr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1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4511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06600" y="222250"/>
            <a:ext cx="3292475" cy="2468563"/>
          </a:xfrm>
          <a:ln/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>
          <a:xfrm>
            <a:off x="457200" y="3116455"/>
            <a:ext cx="6412523" cy="6044034"/>
          </a:xfrm>
          <a:ln/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10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65325" y="249238"/>
            <a:ext cx="3292475" cy="2468562"/>
          </a:xfrm>
          <a:ln/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>
          <a:xfrm>
            <a:off x="468923" y="3116455"/>
            <a:ext cx="6412523" cy="6044034"/>
          </a:xfrm>
          <a:ln/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b="1" i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11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52625" y="261938"/>
            <a:ext cx="3292475" cy="2468562"/>
          </a:xfrm>
          <a:ln/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>
          <a:xfrm>
            <a:off x="480646" y="3116455"/>
            <a:ext cx="6400800" cy="6044034"/>
          </a:xfrm>
          <a:ln/>
        </p:spPr>
        <p:txBody>
          <a:bodyPr/>
          <a:lstStyle/>
          <a:p>
            <a:pPr marL="179525" indent="-179525" defTabSz="957468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en-US" b="1" i="1" baseline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12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52625" y="276225"/>
            <a:ext cx="3292475" cy="2468563"/>
          </a:xfrm>
          <a:ln/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>
          <a:xfrm>
            <a:off x="457200" y="3116455"/>
            <a:ext cx="6412523" cy="6044034"/>
          </a:xfrm>
          <a:ln/>
        </p:spPr>
        <p:txBody>
          <a:bodyPr/>
          <a:lstStyle/>
          <a:p>
            <a:pPr marL="171450" indent="-1714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b="1" i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13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65325" y="261938"/>
            <a:ext cx="3292475" cy="2468562"/>
          </a:xfrm>
          <a:ln/>
        </p:spPr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>
          <a:xfrm>
            <a:off x="480646" y="3116455"/>
            <a:ext cx="6400800" cy="6044034"/>
          </a:xfrm>
          <a:ln/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14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52625" y="288925"/>
            <a:ext cx="3292475" cy="2468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0" y="3116455"/>
            <a:ext cx="6400800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15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4037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38338" y="276225"/>
            <a:ext cx="3292475" cy="2468563"/>
          </a:xfrm>
          <a:ln/>
        </p:spPr>
      </p:sp>
      <p:sp>
        <p:nvSpPr>
          <p:cNvPr id="38914" name="Notes Placeholder 2"/>
          <p:cNvSpPr>
            <a:spLocks noGrp="1"/>
          </p:cNvSpPr>
          <p:nvPr>
            <p:ph type="body" idx="1"/>
          </p:nvPr>
        </p:nvSpPr>
        <p:spPr>
          <a:xfrm>
            <a:off x="468923" y="3116455"/>
            <a:ext cx="6389077" cy="6044034"/>
          </a:xfrm>
          <a:ln/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16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27225" y="230188"/>
            <a:ext cx="3292475" cy="2468562"/>
          </a:xfrm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xfrm>
            <a:off x="457200" y="3116455"/>
            <a:ext cx="6400800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17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89138" y="268288"/>
            <a:ext cx="3290887" cy="2468562"/>
          </a:xfrm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xfrm>
            <a:off x="468922" y="3116455"/>
            <a:ext cx="6424247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57468">
              <a:lnSpc>
                <a:spcPct val="100000"/>
              </a:lnSpc>
              <a:spcBef>
                <a:spcPts val="0"/>
              </a:spcBef>
              <a:defRPr/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18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66913" y="242888"/>
            <a:ext cx="3292475" cy="2468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8922" y="3116455"/>
            <a:ext cx="6400801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b="0" i="0" u="none" strike="noStrike" baseline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19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90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65325" y="276225"/>
            <a:ext cx="3292475" cy="2468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8923" y="3116455"/>
            <a:ext cx="6400800" cy="599237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2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6953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39925" y="255588"/>
            <a:ext cx="3292475" cy="2468562"/>
          </a:xfrm>
          <a:ln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xfrm>
            <a:off x="468922" y="3116455"/>
            <a:ext cx="6400801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20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39925" y="255588"/>
            <a:ext cx="3292475" cy="2468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0" y="3116455"/>
            <a:ext cx="6400800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21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79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54213" y="242888"/>
            <a:ext cx="3290887" cy="2468562"/>
          </a:xfrm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xfrm>
            <a:off x="468924" y="3116455"/>
            <a:ext cx="6400800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22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54213" y="255588"/>
            <a:ext cx="3290887" cy="2468562"/>
          </a:xfrm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xfrm>
            <a:off x="468924" y="3116455"/>
            <a:ext cx="6400800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23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54213" y="255588"/>
            <a:ext cx="3290887" cy="2468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8923" y="3116455"/>
            <a:ext cx="6412524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24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460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39925" y="255588"/>
            <a:ext cx="3292475" cy="2468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8923" y="3116455"/>
            <a:ext cx="6412524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25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9069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66913" y="242888"/>
            <a:ext cx="3292475" cy="2468562"/>
          </a:xfrm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xfrm>
            <a:off x="457200" y="3116455"/>
            <a:ext cx="6400800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26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54213" y="242888"/>
            <a:ext cx="3290887" cy="2468562"/>
          </a:xfrm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xfrm>
            <a:off x="468923" y="3116455"/>
            <a:ext cx="6412524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27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54213" y="268288"/>
            <a:ext cx="3290887" cy="2468562"/>
          </a:xfrm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xfrm>
            <a:off x="480646" y="3116455"/>
            <a:ext cx="6412523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28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27225" y="242888"/>
            <a:ext cx="3292475" cy="2468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8924" y="3116455"/>
            <a:ext cx="6400800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b="0" i="0" u="none" strike="noStrike" baseline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29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9937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79613" y="222250"/>
            <a:ext cx="3290887" cy="2468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8923" y="3116455"/>
            <a:ext cx="6412523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3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3606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39925" y="230188"/>
            <a:ext cx="3292475" cy="2468562"/>
          </a:xfrm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xfrm>
            <a:off x="468923" y="3116455"/>
            <a:ext cx="6412523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30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27225" y="204788"/>
            <a:ext cx="3292475" cy="2468562"/>
          </a:xfrm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xfrm>
            <a:off x="468924" y="3116455"/>
            <a:ext cx="6400800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31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54213" y="255588"/>
            <a:ext cx="3290887" cy="2468562"/>
          </a:xfrm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xfrm>
            <a:off x="457200" y="3116455"/>
            <a:ext cx="6400800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32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54213" y="217488"/>
            <a:ext cx="3290887" cy="2468562"/>
          </a:xfrm>
          <a:ln/>
        </p:spPr>
      </p:sp>
      <p:sp>
        <p:nvSpPr>
          <p:cNvPr id="73730" name="Notes Placeholder 2"/>
          <p:cNvSpPr>
            <a:spLocks noGrp="1"/>
          </p:cNvSpPr>
          <p:nvPr>
            <p:ph type="body" idx="1"/>
          </p:nvPr>
        </p:nvSpPr>
        <p:spPr>
          <a:xfrm>
            <a:off x="457200" y="3116455"/>
            <a:ext cx="6424246" cy="6044034"/>
          </a:xfrm>
          <a:ln/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33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27225" y="255588"/>
            <a:ext cx="3292475" cy="2468562"/>
          </a:xfrm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xfrm>
            <a:off x="480646" y="3116455"/>
            <a:ext cx="6389077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57468">
              <a:lnSpc>
                <a:spcPct val="100000"/>
              </a:lnSpc>
              <a:spcBef>
                <a:spcPts val="0"/>
              </a:spcBef>
              <a:defRPr/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34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54213" y="255588"/>
            <a:ext cx="3290887" cy="2468562"/>
          </a:xfrm>
          <a:ln/>
        </p:spPr>
      </p:sp>
      <p:sp>
        <p:nvSpPr>
          <p:cNvPr id="77826" name="Notes Placeholder 2"/>
          <p:cNvSpPr>
            <a:spLocks noGrp="1"/>
          </p:cNvSpPr>
          <p:nvPr>
            <p:ph type="body" idx="1"/>
          </p:nvPr>
        </p:nvSpPr>
        <p:spPr>
          <a:xfrm>
            <a:off x="480645" y="3116455"/>
            <a:ext cx="6377355" cy="6044034"/>
          </a:xfrm>
          <a:ln/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35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66913" y="242888"/>
            <a:ext cx="3292475" cy="2468562"/>
          </a:xfrm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xfrm>
            <a:off x="457200" y="3116455"/>
            <a:ext cx="6424246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57468">
              <a:lnSpc>
                <a:spcPct val="100000"/>
              </a:lnSpc>
              <a:spcBef>
                <a:spcPts val="0"/>
              </a:spcBef>
              <a:defRPr/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36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54213" y="268288"/>
            <a:ext cx="3290887" cy="2468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80646" y="3116455"/>
            <a:ext cx="6400800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37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72665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54213" y="255588"/>
            <a:ext cx="3290887" cy="2468562"/>
          </a:xfrm>
          <a:ln/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>
          <a:xfrm>
            <a:off x="457200" y="3116455"/>
            <a:ext cx="6424246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38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39925" y="255588"/>
            <a:ext cx="3292475" cy="2468562"/>
          </a:xfrm>
          <a:ln/>
        </p:spPr>
      </p:sp>
      <p:sp>
        <p:nvSpPr>
          <p:cNvPr id="86018" name="Notes Placeholder 2"/>
          <p:cNvSpPr>
            <a:spLocks noGrp="1"/>
          </p:cNvSpPr>
          <p:nvPr>
            <p:ph type="body" idx="1"/>
          </p:nvPr>
        </p:nvSpPr>
        <p:spPr>
          <a:xfrm>
            <a:off x="480646" y="3116455"/>
            <a:ext cx="6389077" cy="6044034"/>
          </a:xfrm>
          <a:ln/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39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92313" y="236538"/>
            <a:ext cx="3292475" cy="2468562"/>
          </a:xfrm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xfrm>
            <a:off x="468923" y="3116455"/>
            <a:ext cx="6400800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57468">
              <a:lnSpc>
                <a:spcPct val="100000"/>
              </a:lnSpc>
              <a:spcBef>
                <a:spcPts val="0"/>
              </a:spcBef>
              <a:defRPr/>
            </a:pPr>
            <a:endParaRPr lang="en-US" dirty="0">
              <a:solidFill>
                <a:srgbClr val="000000"/>
              </a:solidFill>
              <a:latin typeface="+mn-lt"/>
            </a:endParaRPr>
          </a:p>
          <a:p>
            <a:pPr defTabSz="957468">
              <a:lnSpc>
                <a:spcPct val="100000"/>
              </a:lnSpc>
              <a:spcBef>
                <a:spcPts val="0"/>
              </a:spcBef>
              <a:defRPr/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4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54213" y="217488"/>
            <a:ext cx="3290887" cy="2468562"/>
          </a:xfrm>
          <a:ln/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>
          <a:xfrm>
            <a:off x="457200" y="3116455"/>
            <a:ext cx="6424246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i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40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39925" y="255588"/>
            <a:ext cx="3292475" cy="2468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80646" y="3116455"/>
            <a:ext cx="6412523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41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17921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39925" y="255588"/>
            <a:ext cx="3292475" cy="2468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0" y="3116455"/>
            <a:ext cx="6412523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42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40665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54213" y="255588"/>
            <a:ext cx="3290887" cy="2468562"/>
          </a:xfrm>
          <a:ln/>
        </p:spPr>
      </p:sp>
      <p:sp>
        <p:nvSpPr>
          <p:cNvPr id="59394" name="Notes Placeholder 2"/>
          <p:cNvSpPr>
            <a:spLocks noGrp="1"/>
          </p:cNvSpPr>
          <p:nvPr>
            <p:ph type="body" idx="1"/>
          </p:nvPr>
        </p:nvSpPr>
        <p:spPr>
          <a:xfrm>
            <a:off x="480646" y="3116455"/>
            <a:ext cx="6389077" cy="6044034"/>
          </a:xfrm>
          <a:ln/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i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43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54213" y="280988"/>
            <a:ext cx="3290887" cy="2468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80646" y="3116455"/>
            <a:ext cx="6365631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44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05468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93900" y="230188"/>
            <a:ext cx="3290888" cy="2468562"/>
          </a:xfrm>
          <a:ln/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>
          <a:xfrm>
            <a:off x="468923" y="3116455"/>
            <a:ext cx="6389077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45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66913" y="230188"/>
            <a:ext cx="3292475" cy="2468562"/>
          </a:xfrm>
          <a:ln/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>
          <a:xfrm>
            <a:off x="457200" y="3116455"/>
            <a:ext cx="6389077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46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54213" y="268288"/>
            <a:ext cx="3290887" cy="2468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0" y="3116455"/>
            <a:ext cx="6400800" cy="6044034"/>
          </a:xfrm>
        </p:spPr>
        <p:txBody>
          <a:bodyPr/>
          <a:lstStyle/>
          <a:p>
            <a:pPr defTabSz="957468">
              <a:lnSpc>
                <a:spcPct val="100000"/>
              </a:lnSpc>
              <a:spcBef>
                <a:spcPts val="0"/>
              </a:spcBef>
              <a:defRPr/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47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43573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39925" y="230188"/>
            <a:ext cx="3292475" cy="2468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80646" y="3116455"/>
            <a:ext cx="6389077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2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48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27511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39925" y="242888"/>
            <a:ext cx="3292475" cy="2468562"/>
          </a:xfrm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xfrm>
            <a:off x="457200" y="3116455"/>
            <a:ext cx="6400800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49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79613" y="288925"/>
            <a:ext cx="3292475" cy="2468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0" y="3116455"/>
            <a:ext cx="6412523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5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86497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54213" y="255588"/>
            <a:ext cx="3290887" cy="2468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8922" y="3116455"/>
            <a:ext cx="6400801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50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71206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39925" y="204788"/>
            <a:ext cx="3292475" cy="2468562"/>
          </a:xfrm>
          <a:ln/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>
          <a:xfrm>
            <a:off x="457200" y="3116455"/>
            <a:ext cx="6424246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i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51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39925" y="204788"/>
            <a:ext cx="3292475" cy="2468562"/>
          </a:xfrm>
          <a:ln/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>
          <a:xfrm>
            <a:off x="457200" y="3116455"/>
            <a:ext cx="6424246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200" b="1" i="1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52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24748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66913" y="242888"/>
            <a:ext cx="3292475" cy="2468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80646" y="3116455"/>
            <a:ext cx="6377354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53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41792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46275" y="261938"/>
            <a:ext cx="3292475" cy="2468562"/>
          </a:xfrm>
          <a:ln/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>
          <a:xfrm>
            <a:off x="480645" y="3116455"/>
            <a:ext cx="6400801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54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54213" y="242888"/>
            <a:ext cx="3290887" cy="2468562"/>
          </a:xfrm>
          <a:ln/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>
          <a:xfrm>
            <a:off x="468922" y="3116455"/>
            <a:ext cx="6400801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55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27225" y="268288"/>
            <a:ext cx="3292475" cy="2468562"/>
          </a:xfrm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xfrm>
            <a:off x="457200" y="3116455"/>
            <a:ext cx="6412523" cy="6044034"/>
          </a:xfrm>
          <a:ln/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56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39925" y="255588"/>
            <a:ext cx="3292475" cy="2468562"/>
          </a:xfrm>
          <a:ln/>
        </p:spPr>
      </p:sp>
      <p:sp>
        <p:nvSpPr>
          <p:cNvPr id="134147" name="Notes Placeholder 2"/>
          <p:cNvSpPr>
            <a:spLocks noGrp="1"/>
          </p:cNvSpPr>
          <p:nvPr>
            <p:ph type="body" idx="1"/>
          </p:nvPr>
        </p:nvSpPr>
        <p:spPr>
          <a:xfrm>
            <a:off x="468923" y="3116455"/>
            <a:ext cx="6389078" cy="6044034"/>
          </a:xfrm>
          <a:ln/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57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54213" y="255588"/>
            <a:ext cx="3290887" cy="2468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92369" y="3116455"/>
            <a:ext cx="6365631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58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05382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54213" y="268288"/>
            <a:ext cx="3290887" cy="2468562"/>
          </a:xfrm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xfrm>
            <a:off x="468922" y="3116455"/>
            <a:ext cx="6400801" cy="6044034"/>
          </a:xfrm>
          <a:ln/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59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011363" y="236538"/>
            <a:ext cx="3292475" cy="2468562"/>
          </a:xfrm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xfrm>
            <a:off x="468924" y="3116455"/>
            <a:ext cx="6400800" cy="604403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6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06600" y="261938"/>
            <a:ext cx="3292475" cy="2468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68923" y="3116455"/>
            <a:ext cx="6400800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7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7458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979613" y="249238"/>
            <a:ext cx="3292475" cy="2468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80646" y="3116455"/>
            <a:ext cx="6389077" cy="604403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b="1" i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8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0307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965325" y="236538"/>
            <a:ext cx="3292475" cy="2468562"/>
          </a:xfrm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xfrm>
            <a:off x="468923" y="3116455"/>
            <a:ext cx="6400800" cy="6044034"/>
          </a:xfrm>
          <a:ln/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DWI Detection and Standardized Field Sobriety Testing</a:t>
            </a:r>
          </a:p>
          <a:p>
            <a:pPr>
              <a:defRPr/>
            </a:pPr>
            <a:r>
              <a:rPr lang="en-US"/>
              <a:t>Detection and General Deterrence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Session 2</a:t>
            </a:r>
          </a:p>
          <a:p>
            <a:pPr>
              <a:defRPr/>
            </a:pPr>
            <a:r>
              <a:rPr lang="en-US"/>
              <a:t>Page </a:t>
            </a:r>
            <a:fld id="{59BE16A9-CA52-44D2-94CC-6A16D21288EF}" type="slidenum">
              <a:rPr lang="en-US" smtClean="0"/>
              <a:pPr>
                <a:defRPr/>
              </a:pPr>
              <a:t>9</a:t>
            </a:fld>
            <a:r>
              <a:rPr lang="en-US"/>
              <a:t> of 64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Revised:</a:t>
            </a:r>
          </a:p>
          <a:p>
            <a:pPr>
              <a:defRPr/>
            </a:pPr>
            <a:r>
              <a:rPr lang="en-US"/>
              <a:t>02/2018</a:t>
            </a: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6835775" y="64325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en-US"/>
              <a:t>2-</a:t>
            </a:r>
            <a:fld id="{89BCD83A-344A-4664-ABB0-16C7FBD74A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259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0080"/>
            <a:ext cx="8229600" cy="640080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45920"/>
            <a:ext cx="8229600" cy="4386726"/>
          </a:xfrm>
        </p:spPr>
        <p:txBody>
          <a:bodyPr/>
          <a:lstStyle>
            <a:lvl1pPr>
              <a:defRPr sz="2600" b="0"/>
            </a:lvl1pPr>
            <a:lvl2pPr>
              <a:defRPr sz="2400" b="0"/>
            </a:lvl2pPr>
            <a:lvl3pPr>
              <a:defRPr sz="2200" b="0"/>
            </a:lvl3pPr>
            <a:lvl4pPr>
              <a:defRPr b="0"/>
            </a:lvl4pPr>
            <a:lvl5pPr>
              <a:defRPr sz="1800" b="0"/>
            </a:lvl5pPr>
          </a:lstStyle>
          <a:p>
            <a:pPr lvl="0"/>
            <a:r>
              <a:rPr lang="en-US" altLang="en-US" dirty="0"/>
              <a:t>First Level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CE87F7-D3DC-4B2F-A44E-BF6DF1CB30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2-</a:t>
            </a:r>
            <a:fld id="{C7923850-DE8F-43C2-80E4-423E2120B0E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556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1524000" y="1066800"/>
            <a:ext cx="71628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b="1">
              <a:solidFill>
                <a:srgbClr val="003D7D"/>
              </a:solidFill>
              <a:latin typeface="Arial" charset="0"/>
            </a:endParaRPr>
          </a:p>
        </p:txBody>
      </p:sp>
      <p:sp>
        <p:nvSpPr>
          <p:cNvPr id="3" name="Content Placeholder 7"/>
          <p:cNvSpPr>
            <a:spLocks noGrp="1"/>
          </p:cNvSpPr>
          <p:nvPr>
            <p:ph sz="quarter" idx="1" hasCustomPrompt="1"/>
          </p:nvPr>
        </p:nvSpPr>
        <p:spPr>
          <a:xfrm>
            <a:off x="457200" y="1645920"/>
            <a:ext cx="8229600" cy="4572000"/>
          </a:xfrm>
          <a:prstGeom prst="rect">
            <a:avLst/>
          </a:prstGeom>
        </p:spPr>
        <p:txBody>
          <a:bodyPr/>
          <a:lstStyle>
            <a:lvl1pPr>
              <a:defRPr sz="2600" b="0"/>
            </a:lvl1pPr>
            <a:lvl2pPr>
              <a:defRPr sz="2400" b="0"/>
            </a:lvl2pPr>
            <a:lvl3pPr>
              <a:defRPr sz="2200" b="0"/>
            </a:lvl3pPr>
            <a:lvl4pPr>
              <a:defRPr b="0"/>
            </a:lvl4pPr>
            <a:lvl5pPr>
              <a:defRPr sz="1800" b="0"/>
            </a:lvl5pPr>
          </a:lstStyle>
          <a:p>
            <a:pPr lvl="0"/>
            <a:r>
              <a:rPr lang="en-US" altLang="en-US" dirty="0"/>
              <a:t>First Level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640080"/>
            <a:ext cx="8229600" cy="64008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3E6E5F-FBC1-4FAD-92F9-44446871FA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2-</a:t>
            </a:r>
            <a:fld id="{C7923850-DE8F-43C2-80E4-423E2120B0E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117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0080"/>
            <a:ext cx="8229600" cy="64008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F33431-90C3-494B-85F6-0B76D7A6B2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2-</a:t>
            </a:r>
            <a:fld id="{C7923850-DE8F-43C2-80E4-423E2120B0E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791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358572D-6978-4C7C-9400-7CF0EDA142E5}"/>
              </a:ext>
            </a:extLst>
          </p:cNvPr>
          <p:cNvSpPr/>
          <p:nvPr userDrawn="1"/>
        </p:nvSpPr>
        <p:spPr>
          <a:xfrm>
            <a:off x="0" y="6492875"/>
            <a:ext cx="9144000" cy="36576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9" name="Rectangle 3"/>
          <p:cNvSpPr>
            <a:spLocks noGrp="1" noChangeArrowheads="1"/>
          </p:cNvSpPr>
          <p:nvPr userDrawn="1">
            <p:ph type="title"/>
          </p:nvPr>
        </p:nvSpPr>
        <p:spPr bwMode="auto">
          <a:xfrm>
            <a:off x="457200" y="640080"/>
            <a:ext cx="8229600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Title </a:t>
            </a:r>
          </a:p>
        </p:txBody>
      </p:sp>
      <p:sp>
        <p:nvSpPr>
          <p:cNvPr id="1030" name="Rectangle 6"/>
          <p:cNvSpPr>
            <a:spLocks noGrp="1" noChangeArrowheads="1"/>
          </p:cNvSpPr>
          <p:nvPr userDrawn="1">
            <p:ph type="body" idx="1"/>
          </p:nvPr>
        </p:nvSpPr>
        <p:spPr bwMode="auto">
          <a:xfrm>
            <a:off x="457200" y="1645920"/>
            <a:ext cx="8229600" cy="4297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First Level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1524000" y="1066800"/>
            <a:ext cx="71628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b="1">
              <a:solidFill>
                <a:srgbClr val="003D7D"/>
              </a:solidFill>
              <a:latin typeface="Arial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088C49-EF4D-421E-BA89-538FCF853C7D}"/>
              </a:ext>
            </a:extLst>
          </p:cNvPr>
          <p:cNvSpPr/>
          <p:nvPr userDrawn="1"/>
        </p:nvSpPr>
        <p:spPr>
          <a:xfrm>
            <a:off x="0" y="-11430"/>
            <a:ext cx="9144000" cy="365760"/>
          </a:xfrm>
          <a:prstGeom prst="rect">
            <a:avLst/>
          </a:prstGeom>
          <a:solidFill>
            <a:schemeClr val="tx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37">
            <a:extLst>
              <a:ext uri="{FF2B5EF4-FFF2-40B4-BE49-F238E27FC236}">
                <a16:creationId xmlns:a16="http://schemas.microsoft.com/office/drawing/2014/main" id="{F4E7FE25-E2F5-4B66-AB4D-8CDAD7B613C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0932" y="17561"/>
            <a:ext cx="7874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spc="300" dirty="0">
                <a:solidFill>
                  <a:srgbClr val="FFFFFF"/>
                </a:solidFill>
                <a:latin typeface="Arial Narrow" panose="020B0606020202030204" pitchFamily="34" charset="0"/>
              </a:rPr>
              <a:t>Session 2 – Detection and General Deterrence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0A17F3C-2CE1-4CAB-97D6-AB6D62E4D97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47248" y="30480"/>
            <a:ext cx="222126" cy="274320"/>
          </a:xfrm>
          <a:prstGeom prst="rect">
            <a:avLst/>
          </a:prstGeom>
        </p:spPr>
      </p:pic>
      <p:sp>
        <p:nvSpPr>
          <p:cNvPr id="15" name="Text Box 4">
            <a:extLst>
              <a:ext uri="{FF2B5EF4-FFF2-40B4-BE49-F238E27FC236}">
                <a16:creationId xmlns:a16="http://schemas.microsoft.com/office/drawing/2014/main" id="{4C333DE6-AF88-4A6B-87A0-65930EF0AB4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1125" y="6508750"/>
            <a:ext cx="6361113" cy="33855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600" b="0" dirty="0">
                <a:solidFill>
                  <a:schemeClr val="bg1"/>
                </a:solidFill>
                <a:latin typeface="Arial Black" panose="020B0A04020102020204" pitchFamily="34" charset="0"/>
              </a:rPr>
              <a:t>DWI DETECTION &amp; SFST</a:t>
            </a:r>
          </a:p>
        </p:txBody>
      </p:sp>
      <p:sp>
        <p:nvSpPr>
          <p:cNvPr id="16" name="Slide Number Placeholder 21">
            <a:extLst>
              <a:ext uri="{FF2B5EF4-FFF2-40B4-BE49-F238E27FC236}">
                <a16:creationId xmlns:a16="http://schemas.microsoft.com/office/drawing/2014/main" id="{9DD6C44D-06CE-4DB4-A5DA-E77B958170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35775" y="649721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spc="300">
                <a:solidFill>
                  <a:schemeClr val="bg1"/>
                </a:solidFill>
                <a:latin typeface="Arial Narrow" panose="020B0606020202030204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2-</a:t>
            </a:r>
            <a:fld id="{C7923850-DE8F-43C2-80E4-423E2120B0E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6" r:id="rId2"/>
    <p:sldLayoutId id="2147483869" r:id="rId3"/>
    <p:sldLayoutId id="2147483870" r:id="rId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i="0" u="none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56AC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56AC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56AC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56AC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200" b="1">
          <a:solidFill>
            <a:srgbClr val="003D7D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200" b="1">
          <a:solidFill>
            <a:srgbClr val="003D7D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200" b="1">
          <a:solidFill>
            <a:srgbClr val="003D7D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200" b="1">
          <a:solidFill>
            <a:srgbClr val="003D7D"/>
          </a:solidFill>
          <a:latin typeface="Arial" charset="0"/>
        </a:defRPr>
      </a:lvl9pPr>
    </p:titleStyle>
    <p:bodyStyle>
      <a:lvl1pPr marL="2286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600" b="0">
          <a:solidFill>
            <a:srgbClr val="000000"/>
          </a:solidFill>
          <a:latin typeface="+mj-lt"/>
          <a:ea typeface="+mn-ea"/>
          <a:cs typeface="+mn-cs"/>
        </a:defRPr>
      </a:lvl1pPr>
      <a:lvl2pPr marL="574675" indent="-34925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–"/>
        <a:defRPr sz="2600" b="0">
          <a:solidFill>
            <a:srgbClr val="000000"/>
          </a:solidFill>
          <a:latin typeface="+mj-lt"/>
        </a:defRPr>
      </a:lvl2pPr>
      <a:lvl3pPr marL="803275" indent="-349250" algn="l" rtl="0" eaLnBrk="0" fontAlgn="base" hangingPunct="0">
        <a:spcBef>
          <a:spcPct val="0"/>
        </a:spcBef>
        <a:spcAft>
          <a:spcPct val="0"/>
        </a:spcAft>
        <a:buFont typeface="Wingdings" panose="05000000000000000000" pitchFamily="2" charset="2"/>
        <a:buChar char="ü"/>
        <a:defRPr sz="2600" b="0">
          <a:solidFill>
            <a:srgbClr val="000000"/>
          </a:solidFill>
          <a:latin typeface="+mj-lt"/>
        </a:defRPr>
      </a:lvl3pPr>
      <a:lvl4pPr marL="1031875" indent="-346075" algn="l" rtl="0" eaLnBrk="0" fontAlgn="base" hangingPunct="0">
        <a:spcBef>
          <a:spcPct val="0"/>
        </a:spcBef>
        <a:spcAft>
          <a:spcPct val="0"/>
        </a:spcAft>
        <a:buFont typeface="Courier New" panose="02070309020205020404" pitchFamily="49" charset="0"/>
        <a:buChar char="o"/>
        <a:defRPr sz="2600" b="0">
          <a:solidFill>
            <a:srgbClr val="000000"/>
          </a:solidFill>
          <a:latin typeface="+mj-lt"/>
        </a:defRPr>
      </a:lvl4pPr>
      <a:lvl5pPr marL="1377950" indent="-230188" algn="l" rtl="0" eaLnBrk="0" fontAlgn="base" hangingPunct="0">
        <a:spcBef>
          <a:spcPct val="0"/>
        </a:spcBef>
        <a:spcAft>
          <a:spcPct val="0"/>
        </a:spcAft>
        <a:buFont typeface="Trebuchet MS" pitchFamily="34" charset="0"/>
        <a:buChar char="―"/>
        <a:defRPr sz="2600" b="0">
          <a:solidFill>
            <a:srgbClr val="000000"/>
          </a:solidFill>
          <a:latin typeface="+mj-lt"/>
        </a:defRPr>
      </a:lvl5pPr>
      <a:lvl6pPr marL="1835150" indent="-230188" algn="l" rtl="0" fontAlgn="base">
        <a:spcBef>
          <a:spcPct val="0"/>
        </a:spcBef>
        <a:spcAft>
          <a:spcPct val="0"/>
        </a:spcAft>
        <a:buChar char="•"/>
        <a:defRPr>
          <a:solidFill>
            <a:srgbClr val="003366"/>
          </a:solidFill>
          <a:latin typeface="+mn-lt"/>
        </a:defRPr>
      </a:lvl6pPr>
      <a:lvl7pPr marL="2292350" indent="-230188" algn="l" rtl="0" fontAlgn="base">
        <a:spcBef>
          <a:spcPct val="0"/>
        </a:spcBef>
        <a:spcAft>
          <a:spcPct val="0"/>
        </a:spcAft>
        <a:buChar char="•"/>
        <a:defRPr>
          <a:solidFill>
            <a:srgbClr val="003366"/>
          </a:solidFill>
          <a:latin typeface="+mn-lt"/>
        </a:defRPr>
      </a:lvl7pPr>
      <a:lvl8pPr marL="2749550" indent="-230188" algn="l" rtl="0" fontAlgn="base">
        <a:spcBef>
          <a:spcPct val="0"/>
        </a:spcBef>
        <a:spcAft>
          <a:spcPct val="0"/>
        </a:spcAft>
        <a:buChar char="•"/>
        <a:defRPr>
          <a:solidFill>
            <a:srgbClr val="003366"/>
          </a:solidFill>
          <a:latin typeface="+mn-lt"/>
        </a:defRPr>
      </a:lvl8pPr>
      <a:lvl9pPr marL="3206750" indent="-230188" algn="l" rtl="0" fontAlgn="base">
        <a:spcBef>
          <a:spcPct val="0"/>
        </a:spcBef>
        <a:spcAft>
          <a:spcPct val="0"/>
        </a:spcAft>
        <a:buChar char="•"/>
        <a:defRPr>
          <a:solidFill>
            <a:srgbClr val="0033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Relationship Id="rId4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3.sv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Relationship Id="rId9" Type="http://schemas.openxmlformats.org/officeDocument/2006/relationships/image" Target="../media/image2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4.xml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5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6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7.xml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8.xml"/><Relationship Id="rId4" Type="http://schemas.openxmlformats.org/officeDocument/2006/relationships/image" Target="../media/image3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svg"/><Relationship Id="rId5" Type="http://schemas.openxmlformats.org/officeDocument/2006/relationships/image" Target="../media/image22.png"/><Relationship Id="rId4" Type="http://schemas.openxmlformats.org/officeDocument/2006/relationships/image" Target="../media/image25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9.xml"/><Relationship Id="rId4" Type="http://schemas.openxmlformats.org/officeDocument/2006/relationships/image" Target="../media/image4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0.xml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1.xml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4.xml"/><Relationship Id="rId5" Type="http://schemas.microsoft.com/office/2007/relationships/hdphoto" Target="../media/hdphoto2.wdp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7.xml"/><Relationship Id="rId4" Type="http://schemas.openxmlformats.org/officeDocument/2006/relationships/image" Target="../media/image43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8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4" Type="http://schemas.openxmlformats.org/officeDocument/2006/relationships/image" Target="../media/image9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0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1.xml"/><Relationship Id="rId4" Type="http://schemas.openxmlformats.org/officeDocument/2006/relationships/image" Target="../media/image5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2.xml"/><Relationship Id="rId4" Type="http://schemas.openxmlformats.org/officeDocument/2006/relationships/image" Target="../media/image5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3.xml"/><Relationship Id="rId4" Type="http://schemas.openxmlformats.org/officeDocument/2006/relationships/image" Target="../media/image5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4.xml"/><Relationship Id="rId4" Type="http://schemas.openxmlformats.org/officeDocument/2006/relationships/image" Target="../media/image5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8.xml"/><Relationship Id="rId4" Type="http://schemas.openxmlformats.org/officeDocument/2006/relationships/image" Target="../media/image5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jp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hyperlink" Target="https://www.publicdomainpictures.net/view-image.php?image=91457&amp;picture=january-2015-calendar-template" TargetMode="External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54747" y="1989844"/>
            <a:ext cx="3556000" cy="854075"/>
          </a:xfrm>
        </p:spPr>
        <p:txBody>
          <a:bodyPr/>
          <a:lstStyle/>
          <a:p>
            <a:r>
              <a:rPr lang="en-US" altLang="en-US"/>
              <a:t>Session 2</a:t>
            </a:r>
            <a:endParaRPr lang="en-US" altLang="en-US" dirty="0"/>
          </a:p>
        </p:txBody>
      </p:sp>
      <p:sp>
        <p:nvSpPr>
          <p:cNvPr id="8" name="Subtitle 2"/>
          <p:cNvSpPr txBox="1">
            <a:spLocks/>
          </p:cNvSpPr>
          <p:nvPr/>
        </p:nvSpPr>
        <p:spPr bwMode="auto">
          <a:xfrm>
            <a:off x="193870" y="2919027"/>
            <a:ext cx="4077755" cy="1369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sz="3200" b="1" dirty="0">
                <a:solidFill>
                  <a:srgbClr val="000000"/>
                </a:solidFill>
                <a:latin typeface="+mj-lt"/>
                <a:cs typeface="+mn-cs"/>
              </a:rPr>
              <a:t>Detection and </a:t>
            </a:r>
          </a:p>
          <a:p>
            <a:pPr algn="ctr">
              <a:defRPr/>
            </a:pPr>
            <a:r>
              <a:rPr lang="en-US" sz="3200" b="1" dirty="0">
                <a:solidFill>
                  <a:srgbClr val="000000"/>
                </a:solidFill>
                <a:latin typeface="+mj-lt"/>
                <a:cs typeface="+mn-cs"/>
              </a:rPr>
              <a:t>General Deterrence</a:t>
            </a:r>
          </a:p>
        </p:txBody>
      </p:sp>
      <p:pic>
        <p:nvPicPr>
          <p:cNvPr id="10" name="Picture 1" descr="C:\Users\Kathleen\Desktop\1_NHTSA pictures 2012\0576_dui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12365" y="1710635"/>
            <a:ext cx="4353685" cy="290391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179" y="5435934"/>
            <a:ext cx="1109027" cy="1066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683" y="5660044"/>
            <a:ext cx="1136643" cy="75925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809" y="5844671"/>
            <a:ext cx="1658382" cy="39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31597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itle 2"/>
          <p:cNvSpPr>
            <a:spLocks noGrp="1"/>
          </p:cNvSpPr>
          <p:nvPr>
            <p:ph type="title"/>
          </p:nvPr>
        </p:nvSpPr>
        <p:spPr>
          <a:xfrm>
            <a:off x="481264" y="465220"/>
            <a:ext cx="8229599" cy="669759"/>
          </a:xfrm>
        </p:spPr>
        <p:txBody>
          <a:bodyPr/>
          <a:lstStyle/>
          <a:p>
            <a:r>
              <a:rPr lang="en-US" altLang="en-US" dirty="0"/>
              <a:t>DWI Fatalities</a:t>
            </a: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505680461"/>
              </p:ext>
            </p:extLst>
          </p:nvPr>
        </p:nvGraphicFramePr>
        <p:xfrm>
          <a:off x="112296" y="1429789"/>
          <a:ext cx="9031704" cy="5067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835775" y="64325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/>
              <a:t>2-</a:t>
            </a:r>
            <a:fld id="{7BB73C45-5869-46BC-9C80-1DDBA704BAF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itle 2"/>
          <p:cNvSpPr>
            <a:spLocks noGrp="1"/>
          </p:cNvSpPr>
          <p:nvPr>
            <p:ph type="title"/>
          </p:nvPr>
        </p:nvSpPr>
        <p:spPr>
          <a:xfrm>
            <a:off x="481264" y="405064"/>
            <a:ext cx="8229599" cy="762000"/>
          </a:xfrm>
        </p:spPr>
        <p:txBody>
          <a:bodyPr/>
          <a:lstStyle/>
          <a:p>
            <a:r>
              <a:rPr lang="en-US" altLang="en-US" dirty="0"/>
              <a:t>DWI Fatalities</a:t>
            </a:r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4036096198"/>
              </p:ext>
            </p:extLst>
          </p:nvPr>
        </p:nvGraphicFramePr>
        <p:xfrm>
          <a:off x="24063" y="1470012"/>
          <a:ext cx="9144000" cy="5245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835775" y="64325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/>
              <a:t>2-</a:t>
            </a:r>
            <a:fld id="{7BB73C45-5869-46BC-9C80-1DDBA704BAF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8302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Content Placeholder 1"/>
          <p:cNvSpPr>
            <a:spLocks noGrp="1"/>
          </p:cNvSpPr>
          <p:nvPr>
            <p:ph sz="quarter" idx="1"/>
          </p:nvPr>
        </p:nvSpPr>
        <p:spPr>
          <a:xfrm>
            <a:off x="0" y="1522352"/>
            <a:ext cx="9144000" cy="520048"/>
          </a:xfrm>
        </p:spPr>
        <p:txBody>
          <a:bodyPr/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dirty="0"/>
              <a:t>9,478 lives were lost in speed-related crashes.</a:t>
            </a:r>
          </a:p>
        </p:txBody>
      </p:sp>
      <p:sp>
        <p:nvSpPr>
          <p:cNvPr id="16387" name="Title 2"/>
          <p:cNvSpPr>
            <a:spLocks noGrp="1"/>
          </p:cNvSpPr>
          <p:nvPr>
            <p:ph type="title"/>
          </p:nvPr>
        </p:nvSpPr>
        <p:spPr>
          <a:xfrm>
            <a:off x="304800" y="433338"/>
            <a:ext cx="8534400" cy="762000"/>
          </a:xfrm>
        </p:spPr>
        <p:txBody>
          <a:bodyPr/>
          <a:lstStyle/>
          <a:p>
            <a:r>
              <a:rPr lang="en-US" altLang="en-US" dirty="0"/>
              <a:t>Alcohol Facts (2019)</a:t>
            </a:r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2730774513"/>
              </p:ext>
            </p:extLst>
          </p:nvPr>
        </p:nvGraphicFramePr>
        <p:xfrm>
          <a:off x="304801" y="2759977"/>
          <a:ext cx="8411360" cy="35912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835775" y="64325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/>
              <a:t>2-</a:t>
            </a:r>
            <a:fld id="{7BB73C45-5869-46BC-9C80-1DDBA704BAF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23540A73-01BD-49E6-9BCC-E6675AB250A2}"/>
              </a:ext>
            </a:extLst>
          </p:cNvPr>
          <p:cNvSpPr txBox="1">
            <a:spLocks/>
          </p:cNvSpPr>
          <p:nvPr/>
        </p:nvSpPr>
        <p:spPr bwMode="auto">
          <a:xfrm>
            <a:off x="0" y="2496044"/>
            <a:ext cx="9144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 b="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  <a:lvl2pPr marL="574675" indent="-3492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b="0">
                <a:solidFill>
                  <a:srgbClr val="000000"/>
                </a:solidFill>
                <a:latin typeface="+mj-lt"/>
              </a:defRPr>
            </a:lvl2pPr>
            <a:lvl3pPr marL="803275" indent="-34925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2200" b="0">
                <a:solidFill>
                  <a:srgbClr val="000000"/>
                </a:solidFill>
                <a:latin typeface="+mj-lt"/>
              </a:defRPr>
            </a:lvl3pPr>
            <a:lvl4pPr marL="1031875" indent="-346075" algn="l" rtl="0" eaLnBrk="0" fontAlgn="base" hangingPunct="0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2600" b="0">
                <a:solidFill>
                  <a:srgbClr val="000000"/>
                </a:solidFill>
                <a:latin typeface="+mj-lt"/>
              </a:defRPr>
            </a:lvl4pPr>
            <a:lvl5pPr marL="1377950" indent="-23018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1800" b="0">
                <a:solidFill>
                  <a:srgbClr val="000000"/>
                </a:solidFill>
                <a:latin typeface="+mj-lt"/>
              </a:defRPr>
            </a:lvl5pPr>
            <a:lvl6pPr marL="18351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6pPr>
            <a:lvl7pPr marL="22923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7pPr>
            <a:lvl8pPr marL="27495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8pPr>
            <a:lvl9pPr marL="32067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kern="0" dirty="0"/>
              <a:t>Percentage of Alcohol-Impaired Drivers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kern="0" dirty="0"/>
              <a:t>in Fatal Crashes who were Speeding</a:t>
            </a:r>
          </a:p>
        </p:txBody>
      </p: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itle 2"/>
          <p:cNvSpPr>
            <a:spLocks noGrp="1"/>
          </p:cNvSpPr>
          <p:nvPr>
            <p:ph type="title"/>
          </p:nvPr>
        </p:nvSpPr>
        <p:spPr>
          <a:xfrm>
            <a:off x="457200" y="711688"/>
            <a:ext cx="8229600" cy="809542"/>
          </a:xfrm>
        </p:spPr>
        <p:txBody>
          <a:bodyPr/>
          <a:lstStyle/>
          <a:p>
            <a:r>
              <a:rPr lang="en-US" altLang="en-US" dirty="0"/>
              <a:t>Alcohol Facts</a:t>
            </a:r>
          </a:p>
        </p:txBody>
      </p:sp>
      <p:sp>
        <p:nvSpPr>
          <p:cNvPr id="4" name="Up Arrow 3"/>
          <p:cNvSpPr/>
          <p:nvPr/>
        </p:nvSpPr>
        <p:spPr>
          <a:xfrm>
            <a:off x="188274" y="1914376"/>
            <a:ext cx="3785937" cy="4566895"/>
          </a:xfrm>
          <a:prstGeom prst="up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1"/>
          <p:cNvSpPr txBox="1">
            <a:spLocks/>
          </p:cNvSpPr>
          <p:nvPr/>
        </p:nvSpPr>
        <p:spPr bwMode="auto">
          <a:xfrm>
            <a:off x="1150799" y="3778774"/>
            <a:ext cx="1860885" cy="2732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+mj-lt"/>
                <a:ea typeface="+mn-ea"/>
                <a:cs typeface="+mn-cs"/>
              </a:defRPr>
            </a:lvl1pPr>
            <a:lvl2pPr marL="287338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 sz="2800" b="1">
                <a:solidFill>
                  <a:srgbClr val="003366"/>
                </a:solidFill>
                <a:latin typeface="+mj-lt"/>
              </a:defRPr>
            </a:lvl2pPr>
            <a:lvl3pPr marL="627063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400" b="1">
                <a:solidFill>
                  <a:srgbClr val="003366"/>
                </a:solidFill>
                <a:latin typeface="+mj-lt"/>
              </a:defRPr>
            </a:lvl3pPr>
            <a:lvl4pPr marL="1031875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 sz="2000" b="1">
                <a:solidFill>
                  <a:srgbClr val="003366"/>
                </a:solidFill>
                <a:latin typeface="+mj-lt"/>
              </a:defRPr>
            </a:lvl4pPr>
            <a:lvl5pPr marL="1377950" indent="-23018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000" b="1">
                <a:solidFill>
                  <a:srgbClr val="003366"/>
                </a:solidFill>
                <a:latin typeface="+mj-lt"/>
              </a:defRPr>
            </a:lvl5pPr>
            <a:lvl6pPr marL="18351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6pPr>
            <a:lvl7pPr marL="22923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7pPr>
            <a:lvl8pPr marL="27495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8pPr>
            <a:lvl9pPr marL="32067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9pPr>
          </a:lstStyle>
          <a:p>
            <a:pPr marL="0" indent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0" kern="0" dirty="0">
                <a:solidFill>
                  <a:schemeClr val="bg1"/>
                </a:solidFill>
              </a:rPr>
              <a:t>higher </a:t>
            </a:r>
          </a:p>
          <a:p>
            <a:pPr marL="0" indent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0" kern="0" dirty="0">
                <a:solidFill>
                  <a:schemeClr val="bg1"/>
                </a:solidFill>
              </a:rPr>
              <a:t>at night </a:t>
            </a:r>
          </a:p>
          <a:p>
            <a:pPr marL="0" indent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0" kern="0" dirty="0">
                <a:solidFill>
                  <a:schemeClr val="bg1"/>
                </a:solidFill>
              </a:rPr>
              <a:t>than </a:t>
            </a:r>
          </a:p>
          <a:p>
            <a:pPr marL="0" indent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0" kern="0" dirty="0">
                <a:solidFill>
                  <a:schemeClr val="bg1"/>
                </a:solidFill>
              </a:rPr>
              <a:t>during day</a:t>
            </a:r>
          </a:p>
          <a:p>
            <a:pPr marL="0" indent="0" algn="ctr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sz="2600" b="0" kern="0" dirty="0">
              <a:solidFill>
                <a:schemeClr val="bg1"/>
              </a:solidFill>
            </a:endParaRPr>
          </a:p>
          <a:p>
            <a:pPr marL="0" indent="0" algn="ctr">
              <a:spcBef>
                <a:spcPts val="1200"/>
              </a:spcBef>
              <a:spcAft>
                <a:spcPts val="0"/>
              </a:spcAft>
              <a:defRPr/>
            </a:pPr>
            <a:endParaRPr lang="en-US" sz="2800" kern="0" dirty="0">
              <a:solidFill>
                <a:schemeClr val="bg1"/>
              </a:solidFill>
            </a:endParaRPr>
          </a:p>
        </p:txBody>
      </p:sp>
      <p:sp>
        <p:nvSpPr>
          <p:cNvPr id="9" name="Up Arrow 8"/>
          <p:cNvSpPr/>
          <p:nvPr/>
        </p:nvSpPr>
        <p:spPr>
          <a:xfrm>
            <a:off x="5350041" y="1914376"/>
            <a:ext cx="3793959" cy="4566896"/>
          </a:xfrm>
          <a:prstGeom prst="up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745" name="Content Placeholder 1"/>
          <p:cNvSpPr>
            <a:spLocks noGrp="1"/>
          </p:cNvSpPr>
          <p:nvPr>
            <p:ph sz="quarter" idx="1"/>
          </p:nvPr>
        </p:nvSpPr>
        <p:spPr>
          <a:xfrm>
            <a:off x="6384318" y="3765665"/>
            <a:ext cx="1725403" cy="2745601"/>
          </a:xfrm>
        </p:spPr>
        <p:txBody>
          <a:bodyPr/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dirty="0">
                <a:solidFill>
                  <a:schemeClr val="bg1"/>
                </a:solidFill>
              </a:rPr>
              <a:t>more likely to have  prior conviction for DWI</a:t>
            </a:r>
          </a:p>
          <a:p>
            <a:pPr marL="0" indent="0" algn="ctr">
              <a:spcBef>
                <a:spcPts val="1200"/>
              </a:spcBef>
              <a:spcAft>
                <a:spcPts val="0"/>
              </a:spcAft>
              <a:defRPr/>
            </a:pP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835775" y="64325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/>
              <a:t>2-</a:t>
            </a:r>
            <a:fld id="{7BB73C45-5869-46BC-9C80-1DDBA704BAF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563E2087-9616-41AD-A845-EA0BBCCB2C7F}"/>
              </a:ext>
            </a:extLst>
          </p:cNvPr>
          <p:cNvSpPr txBox="1">
            <a:spLocks/>
          </p:cNvSpPr>
          <p:nvPr/>
        </p:nvSpPr>
        <p:spPr bwMode="auto">
          <a:xfrm>
            <a:off x="1150798" y="2618509"/>
            <a:ext cx="1860885" cy="114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+mj-lt"/>
                <a:ea typeface="+mn-ea"/>
                <a:cs typeface="+mn-cs"/>
              </a:defRPr>
            </a:lvl1pPr>
            <a:lvl2pPr marL="287338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 sz="2800" b="1">
                <a:solidFill>
                  <a:srgbClr val="003366"/>
                </a:solidFill>
                <a:latin typeface="+mj-lt"/>
              </a:defRPr>
            </a:lvl2pPr>
            <a:lvl3pPr marL="627063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400" b="1">
                <a:solidFill>
                  <a:srgbClr val="003366"/>
                </a:solidFill>
                <a:latin typeface="+mj-lt"/>
              </a:defRPr>
            </a:lvl3pPr>
            <a:lvl4pPr marL="1031875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 sz="2000" b="1">
                <a:solidFill>
                  <a:srgbClr val="003366"/>
                </a:solidFill>
                <a:latin typeface="+mj-lt"/>
              </a:defRPr>
            </a:lvl4pPr>
            <a:lvl5pPr marL="1377950" indent="-23018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000" b="1">
                <a:solidFill>
                  <a:srgbClr val="003366"/>
                </a:solidFill>
                <a:latin typeface="+mj-lt"/>
              </a:defRPr>
            </a:lvl5pPr>
            <a:lvl6pPr marL="18351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6pPr>
            <a:lvl7pPr marL="22923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7pPr>
            <a:lvl8pPr marL="27495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8pPr>
            <a:lvl9pPr marL="32067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9pPr>
          </a:lstStyle>
          <a:p>
            <a:pPr marL="0" indent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0" kern="0" dirty="0">
                <a:solidFill>
                  <a:schemeClr val="bg1"/>
                </a:solidFill>
              </a:rPr>
              <a:t>3.3x</a:t>
            </a:r>
          </a:p>
          <a:p>
            <a:pPr marL="0" indent="0" algn="ctr">
              <a:spcBef>
                <a:spcPts val="1200"/>
              </a:spcBef>
              <a:spcAft>
                <a:spcPts val="0"/>
              </a:spcAft>
              <a:defRPr/>
            </a:pPr>
            <a:endParaRPr lang="en-US" sz="2800" kern="0" dirty="0">
              <a:solidFill>
                <a:schemeClr val="bg1"/>
              </a:solidFill>
            </a:endParaRP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5E937477-0887-4CB2-9075-72D1A4B7EF1E}"/>
              </a:ext>
            </a:extLst>
          </p:cNvPr>
          <p:cNvSpPr txBox="1">
            <a:spLocks/>
          </p:cNvSpPr>
          <p:nvPr/>
        </p:nvSpPr>
        <p:spPr bwMode="auto">
          <a:xfrm>
            <a:off x="6312569" y="2515002"/>
            <a:ext cx="1883780" cy="1250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 b="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  <a:lvl2pPr marL="574675" indent="-3492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b="0">
                <a:solidFill>
                  <a:srgbClr val="000000"/>
                </a:solidFill>
                <a:latin typeface="+mj-lt"/>
              </a:defRPr>
            </a:lvl2pPr>
            <a:lvl3pPr marL="803275" indent="-34925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2200" b="0">
                <a:solidFill>
                  <a:srgbClr val="000000"/>
                </a:solidFill>
                <a:latin typeface="+mj-lt"/>
              </a:defRPr>
            </a:lvl3pPr>
            <a:lvl4pPr marL="1031875" indent="-346075" algn="l" rtl="0" eaLnBrk="0" fontAlgn="base" hangingPunct="0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2600" b="0">
                <a:solidFill>
                  <a:srgbClr val="000000"/>
                </a:solidFill>
                <a:latin typeface="+mj-lt"/>
              </a:defRPr>
            </a:lvl4pPr>
            <a:lvl5pPr marL="1377950" indent="-23018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1800" b="0">
                <a:solidFill>
                  <a:srgbClr val="000000"/>
                </a:solidFill>
                <a:latin typeface="+mj-lt"/>
              </a:defRPr>
            </a:lvl5pPr>
            <a:lvl6pPr marL="18351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6pPr>
            <a:lvl7pPr marL="22923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7pPr>
            <a:lvl8pPr marL="27495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8pPr>
            <a:lvl9pPr marL="32067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6600" kern="0" dirty="0">
                <a:solidFill>
                  <a:schemeClr val="bg1"/>
                </a:solidFill>
              </a:rPr>
              <a:t>4x</a:t>
            </a:r>
            <a:endParaRPr lang="en-US" sz="3600" kern="0" dirty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7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7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1745" grpId="0" build="p"/>
      <p:bldP spid="10" grpId="0"/>
      <p:bldP spid="11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itle 2"/>
          <p:cNvSpPr>
            <a:spLocks noGrp="1"/>
          </p:cNvSpPr>
          <p:nvPr>
            <p:ph type="title"/>
          </p:nvPr>
        </p:nvSpPr>
        <p:spPr>
          <a:xfrm>
            <a:off x="294446" y="533400"/>
            <a:ext cx="8534400" cy="762000"/>
          </a:xfrm>
        </p:spPr>
        <p:txBody>
          <a:bodyPr/>
          <a:lstStyle/>
          <a:p>
            <a:r>
              <a:rPr lang="en-US" altLang="en-US" dirty="0"/>
              <a:t>Alcohol Facts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835775" y="64325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/>
              <a:t>2-</a:t>
            </a:r>
            <a:fld id="{7BB73C45-5869-46BC-9C80-1DDBA704BAF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4" name="Graphic 3" descr="Woman">
            <a:extLst>
              <a:ext uri="{FF2B5EF4-FFF2-40B4-BE49-F238E27FC236}">
                <a16:creationId xmlns:a16="http://schemas.microsoft.com/office/drawing/2014/main" id="{309E4B73-75E1-4630-8974-8A6A942C87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77658" y="4784396"/>
            <a:ext cx="914400" cy="914400"/>
          </a:xfrm>
          <a:prstGeom prst="rect">
            <a:avLst/>
          </a:prstGeom>
        </p:spPr>
      </p:pic>
      <p:pic>
        <p:nvPicPr>
          <p:cNvPr id="9" name="Graphic 8" descr="Man">
            <a:extLst>
              <a:ext uri="{FF2B5EF4-FFF2-40B4-BE49-F238E27FC236}">
                <a16:creationId xmlns:a16="http://schemas.microsoft.com/office/drawing/2014/main" id="{0629D549-488F-41FF-811E-B1501E4EEE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3184" y="4784396"/>
            <a:ext cx="914400" cy="914400"/>
          </a:xfrm>
          <a:prstGeom prst="rect">
            <a:avLst/>
          </a:prstGeom>
        </p:spPr>
      </p:pic>
      <p:pic>
        <p:nvPicPr>
          <p:cNvPr id="13" name="Graphic 12" descr="Man">
            <a:extLst>
              <a:ext uri="{FF2B5EF4-FFF2-40B4-BE49-F238E27FC236}">
                <a16:creationId xmlns:a16="http://schemas.microsoft.com/office/drawing/2014/main" id="{77AFDCE8-FE88-4002-BBDE-50C1926FD2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66821" y="4784396"/>
            <a:ext cx="914400" cy="914400"/>
          </a:xfrm>
          <a:prstGeom prst="rect">
            <a:avLst/>
          </a:prstGeom>
        </p:spPr>
      </p:pic>
      <p:pic>
        <p:nvPicPr>
          <p:cNvPr id="14" name="Graphic 13" descr="Man">
            <a:extLst>
              <a:ext uri="{FF2B5EF4-FFF2-40B4-BE49-F238E27FC236}">
                <a16:creationId xmlns:a16="http://schemas.microsoft.com/office/drawing/2014/main" id="{E980C62B-CA21-4F6C-9F0E-6C71CF9F68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0003" y="4203595"/>
            <a:ext cx="914400" cy="914400"/>
          </a:xfrm>
          <a:prstGeom prst="rect">
            <a:avLst/>
          </a:prstGeom>
        </p:spPr>
      </p:pic>
      <p:pic>
        <p:nvPicPr>
          <p:cNvPr id="15" name="Graphic 14" descr="Man">
            <a:extLst>
              <a:ext uri="{FF2B5EF4-FFF2-40B4-BE49-F238E27FC236}">
                <a16:creationId xmlns:a16="http://schemas.microsoft.com/office/drawing/2014/main" id="{3DBB480D-7ABD-4E8C-A0D5-262DD9F4DB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9621" y="5365197"/>
            <a:ext cx="914400" cy="914400"/>
          </a:xfrm>
          <a:prstGeom prst="rect">
            <a:avLst/>
          </a:prstGeom>
        </p:spPr>
      </p:pic>
      <p:pic>
        <p:nvPicPr>
          <p:cNvPr id="16" name="Graphic 15" descr="Man">
            <a:extLst>
              <a:ext uri="{FF2B5EF4-FFF2-40B4-BE49-F238E27FC236}">
                <a16:creationId xmlns:a16="http://schemas.microsoft.com/office/drawing/2014/main" id="{0A0EBE9C-BA56-4272-B13E-E1ADD83845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57742" y="1935431"/>
            <a:ext cx="914400" cy="914400"/>
          </a:xfrm>
          <a:prstGeom prst="rect">
            <a:avLst/>
          </a:prstGeom>
        </p:spPr>
      </p:pic>
      <p:pic>
        <p:nvPicPr>
          <p:cNvPr id="17" name="Graphic 16" descr="Man">
            <a:extLst>
              <a:ext uri="{FF2B5EF4-FFF2-40B4-BE49-F238E27FC236}">
                <a16:creationId xmlns:a16="http://schemas.microsoft.com/office/drawing/2014/main" id="{7C1A92FA-0FCB-4B54-B428-2E784B8CC1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11379" y="1935431"/>
            <a:ext cx="914400" cy="914400"/>
          </a:xfrm>
          <a:prstGeom prst="rect">
            <a:avLst/>
          </a:prstGeom>
        </p:spPr>
      </p:pic>
      <p:pic>
        <p:nvPicPr>
          <p:cNvPr id="18" name="Graphic 17" descr="Man">
            <a:extLst>
              <a:ext uri="{FF2B5EF4-FFF2-40B4-BE49-F238E27FC236}">
                <a16:creationId xmlns:a16="http://schemas.microsoft.com/office/drawing/2014/main" id="{70C5AD7A-FACA-4798-84AA-DD144DA2FB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54179" y="2516232"/>
            <a:ext cx="914400" cy="914400"/>
          </a:xfrm>
          <a:prstGeom prst="rect">
            <a:avLst/>
          </a:prstGeom>
        </p:spPr>
      </p:pic>
      <p:pic>
        <p:nvPicPr>
          <p:cNvPr id="19" name="Graphic 18" descr="Woman">
            <a:extLst>
              <a:ext uri="{FF2B5EF4-FFF2-40B4-BE49-F238E27FC236}">
                <a16:creationId xmlns:a16="http://schemas.microsoft.com/office/drawing/2014/main" id="{476957CE-9AB8-4F42-8FFC-E1A7718AE4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319540" y="2175778"/>
            <a:ext cx="914400" cy="914400"/>
          </a:xfrm>
          <a:prstGeom prst="rect">
            <a:avLst/>
          </a:prstGeom>
        </p:spPr>
      </p:pic>
      <p:sp>
        <p:nvSpPr>
          <p:cNvPr id="20" name="Content Placeholder 1">
            <a:extLst>
              <a:ext uri="{FF2B5EF4-FFF2-40B4-BE49-F238E27FC236}">
                <a16:creationId xmlns:a16="http://schemas.microsoft.com/office/drawing/2014/main" id="{9E6FDE98-F5D4-49BC-849D-7B9C23CDA190}"/>
              </a:ext>
            </a:extLst>
          </p:cNvPr>
          <p:cNvSpPr txBox="1">
            <a:spLocks/>
          </p:cNvSpPr>
          <p:nvPr/>
        </p:nvSpPr>
        <p:spPr bwMode="auto">
          <a:xfrm>
            <a:off x="613184" y="1917509"/>
            <a:ext cx="3999137" cy="144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 b="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  <a:lvl2pPr marL="574675" indent="-3492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b="0">
                <a:solidFill>
                  <a:srgbClr val="000000"/>
                </a:solidFill>
                <a:latin typeface="+mj-lt"/>
              </a:defRPr>
            </a:lvl2pPr>
            <a:lvl3pPr marL="803275" indent="-34925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2200" b="0">
                <a:solidFill>
                  <a:srgbClr val="000000"/>
                </a:solidFill>
                <a:latin typeface="+mj-lt"/>
              </a:defRPr>
            </a:lvl3pPr>
            <a:lvl4pPr marL="1031875" indent="-346075" algn="l" rtl="0" eaLnBrk="0" fontAlgn="base" hangingPunct="0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2600" b="0">
                <a:solidFill>
                  <a:srgbClr val="000000"/>
                </a:solidFill>
                <a:latin typeface="+mj-lt"/>
              </a:defRPr>
            </a:lvl4pPr>
            <a:lvl5pPr marL="1377950" indent="-23018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1800" b="0">
                <a:solidFill>
                  <a:srgbClr val="000000"/>
                </a:solidFill>
                <a:latin typeface="+mj-lt"/>
              </a:defRPr>
            </a:lvl5pPr>
            <a:lvl6pPr marL="18351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6pPr>
            <a:lvl7pPr marL="22923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7pPr>
            <a:lvl8pPr marL="27495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8pPr>
            <a:lvl9pPr marL="32067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9pPr>
          </a:lstStyle>
          <a:p>
            <a:pPr marL="0" indent="0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3600" b="1" kern="0" dirty="0">
                <a:solidFill>
                  <a:schemeClr val="tx2"/>
                </a:solidFill>
              </a:rPr>
              <a:t>3</a:t>
            </a:r>
            <a:r>
              <a:rPr lang="en-US" sz="3600" b="1" kern="0" dirty="0"/>
              <a:t> </a:t>
            </a:r>
            <a:r>
              <a:rPr lang="en-US" kern="0" dirty="0"/>
              <a:t>male drivers to </a:t>
            </a:r>
            <a:r>
              <a:rPr lang="en-US" sz="3600" b="1" kern="0" dirty="0">
                <a:solidFill>
                  <a:schemeClr val="bg2"/>
                </a:solidFill>
              </a:rPr>
              <a:t>1</a:t>
            </a:r>
            <a:r>
              <a:rPr lang="en-US" kern="0" dirty="0"/>
              <a:t> female driver involved in fatal crashes</a:t>
            </a:r>
          </a:p>
        </p:txBody>
      </p:sp>
      <p:sp>
        <p:nvSpPr>
          <p:cNvPr id="33793" name="Content Placeholder 1"/>
          <p:cNvSpPr>
            <a:spLocks noGrp="1"/>
          </p:cNvSpPr>
          <p:nvPr>
            <p:ph sz="quarter" idx="1"/>
          </p:nvPr>
        </p:nvSpPr>
        <p:spPr>
          <a:xfrm>
            <a:off x="4486770" y="4138974"/>
            <a:ext cx="4552022" cy="1782755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3600" b="1" dirty="0">
                <a:solidFill>
                  <a:schemeClr val="tx2"/>
                </a:solidFill>
              </a:rPr>
              <a:t>4</a:t>
            </a:r>
            <a:r>
              <a:rPr lang="en-US" dirty="0"/>
              <a:t> male alcohol-impaired drivers to    female alcohol-impaired driver involved fatal crashes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716ED2-5BF8-40E0-B469-B10CB964F197}"/>
              </a:ext>
            </a:extLst>
          </p:cNvPr>
          <p:cNvSpPr txBox="1"/>
          <p:nvPr/>
        </p:nvSpPr>
        <p:spPr>
          <a:xfrm>
            <a:off x="5808351" y="4528153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2"/>
                </a:solidFill>
                <a:latin typeface="+mj-lt"/>
              </a:rPr>
              <a:t>1</a:t>
            </a:r>
            <a:endParaRPr lang="en-US" sz="3600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6060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3793" grpId="0" build="p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"/>
          </p:nvPr>
        </p:nvSpPr>
        <p:spPr>
          <a:xfrm>
            <a:off x="342900" y="1524000"/>
            <a:ext cx="8504238" cy="4572000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dirty="0"/>
              <a:t>The fear of arrest</a:t>
            </a:r>
          </a:p>
          <a:p>
            <a:pPr marL="0" indent="0"/>
            <a:endParaRPr lang="en-US" altLang="en-US" dirty="0"/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27819" y="533400"/>
            <a:ext cx="8534400" cy="762000"/>
          </a:xfrm>
        </p:spPr>
        <p:txBody>
          <a:bodyPr/>
          <a:lstStyle/>
          <a:p>
            <a:r>
              <a:rPr lang="en-US" altLang="en-US" dirty="0"/>
              <a:t>General Deterrence</a:t>
            </a:r>
          </a:p>
        </p:txBody>
      </p:sp>
      <p:pic>
        <p:nvPicPr>
          <p:cNvPr id="8" name="Picture 6" descr="MP900400849[2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48" y="2410065"/>
            <a:ext cx="5618142" cy="374424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835775" y="64325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/>
              <a:t>2-</a:t>
            </a:r>
            <a:fld id="{7BB73C45-5869-46BC-9C80-1DDBA704BAF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3736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ontent Placeholder 1"/>
          <p:cNvSpPr>
            <a:spLocks noGrp="1"/>
          </p:cNvSpPr>
          <p:nvPr>
            <p:ph sz="quarter" idx="1"/>
          </p:nvPr>
        </p:nvSpPr>
        <p:spPr>
          <a:xfrm>
            <a:off x="342900" y="1524000"/>
            <a:ext cx="8504238" cy="4572000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dirty="0"/>
              <a:t>There is no reason to fear arrest</a:t>
            </a:r>
          </a:p>
          <a:p>
            <a:pPr marL="0" indent="0"/>
            <a:endParaRPr lang="en-US" altLang="en-US" dirty="0"/>
          </a:p>
        </p:txBody>
      </p:sp>
      <p:sp>
        <p:nvSpPr>
          <p:cNvPr id="20483" name="Title 2"/>
          <p:cNvSpPr>
            <a:spLocks noGrp="1"/>
          </p:cNvSpPr>
          <p:nvPr>
            <p:ph type="title"/>
          </p:nvPr>
        </p:nvSpPr>
        <p:spPr>
          <a:xfrm>
            <a:off x="327819" y="533400"/>
            <a:ext cx="8534400" cy="762000"/>
          </a:xfrm>
        </p:spPr>
        <p:txBody>
          <a:bodyPr/>
          <a:lstStyle/>
          <a:p>
            <a:r>
              <a:rPr lang="en-US" altLang="en-US" dirty="0"/>
              <a:t>General Deterrence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402" y="2274672"/>
            <a:ext cx="5729196" cy="382132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835775" y="64325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/>
              <a:t>2-</a:t>
            </a:r>
            <a:fld id="{7BB73C45-5869-46BC-9C80-1DDBA704BAF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Content Placeholder 1"/>
          <p:cNvSpPr>
            <a:spLocks noGrp="1"/>
          </p:cNvSpPr>
          <p:nvPr>
            <p:ph sz="quarter" idx="1"/>
          </p:nvPr>
        </p:nvSpPr>
        <p:spPr>
          <a:xfrm>
            <a:off x="381000" y="5344620"/>
            <a:ext cx="8504238" cy="923175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dirty="0"/>
              <a:t>Citations issued to violators later found to have BACs between 0.10 and 0.20</a:t>
            </a:r>
          </a:p>
        </p:txBody>
      </p:sp>
      <p:sp>
        <p:nvSpPr>
          <p:cNvPr id="2150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Fort Lauderdale BAC Study</a:t>
            </a:r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3732373453"/>
              </p:ext>
            </p:extLst>
          </p:nvPr>
        </p:nvGraphicFramePr>
        <p:xfrm>
          <a:off x="1447425" y="1280621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835775" y="64325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/>
              <a:t>2-</a:t>
            </a:r>
            <a:fld id="{7BB73C45-5869-46BC-9C80-1DDBA704BAF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30399EB-03EA-410D-B389-E2B4A562C664}"/>
              </a:ext>
            </a:extLst>
          </p:cNvPr>
          <p:cNvSpPr/>
          <p:nvPr/>
        </p:nvSpPr>
        <p:spPr>
          <a:xfrm>
            <a:off x="0" y="2605789"/>
            <a:ext cx="9144000" cy="251637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30" name="Content Placeholder 1"/>
          <p:cNvSpPr>
            <a:spLocks noGrp="1"/>
          </p:cNvSpPr>
          <p:nvPr>
            <p:ph sz="quarter" idx="1"/>
          </p:nvPr>
        </p:nvSpPr>
        <p:spPr>
          <a:xfrm>
            <a:off x="342900" y="1459888"/>
            <a:ext cx="8504238" cy="4572000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dirty="0"/>
              <a:t>For every DWI violator arrested…</a:t>
            </a:r>
          </a:p>
          <a:p>
            <a:pPr marL="0" indent="0" algn="ctr">
              <a:buNone/>
            </a:pPr>
            <a:endParaRPr lang="en-US" altLang="en-US" dirty="0"/>
          </a:p>
          <a:p>
            <a:pPr marL="0" indent="0" algn="ctr">
              <a:buNone/>
            </a:pPr>
            <a:endParaRPr lang="en-US" altLang="en-US" dirty="0"/>
          </a:p>
          <a:p>
            <a:pPr marL="0" indent="0" algn="ctr">
              <a:buNone/>
            </a:pPr>
            <a:endParaRPr lang="en-US" altLang="en-US" dirty="0"/>
          </a:p>
          <a:p>
            <a:pPr marL="0" indent="0" algn="ctr">
              <a:buNone/>
            </a:pPr>
            <a:endParaRPr lang="en-US" altLang="en-US" dirty="0"/>
          </a:p>
          <a:p>
            <a:pPr marL="0" indent="0" algn="ctr">
              <a:buNone/>
            </a:pPr>
            <a:endParaRPr lang="en-US" altLang="en-US" dirty="0"/>
          </a:p>
          <a:p>
            <a:pPr marL="0" indent="0" algn="ctr">
              <a:buNone/>
            </a:pPr>
            <a:endParaRPr lang="en-US" altLang="en-US" dirty="0"/>
          </a:p>
          <a:p>
            <a:pPr marL="0" indent="0" algn="ctr">
              <a:buNone/>
            </a:pPr>
            <a:endParaRPr lang="en-US" altLang="en-US" dirty="0"/>
          </a:p>
          <a:p>
            <a:pPr marL="0" indent="0" algn="ctr">
              <a:buNone/>
            </a:pPr>
            <a:endParaRPr lang="en-US" altLang="en-US" dirty="0"/>
          </a:p>
          <a:p>
            <a:pPr marL="0" indent="0" algn="ctr">
              <a:buNone/>
            </a:pPr>
            <a:endParaRPr lang="en-US" altLang="en-US" dirty="0"/>
          </a:p>
          <a:p>
            <a:pPr marL="0" indent="0" algn="ctr">
              <a:buNone/>
            </a:pPr>
            <a:r>
              <a:rPr lang="en-US" altLang="en-US" dirty="0"/>
              <a:t>Three others were contacted and released</a:t>
            </a:r>
          </a:p>
        </p:txBody>
      </p:sp>
      <p:sp>
        <p:nvSpPr>
          <p:cNvPr id="22531" name="Title 2"/>
          <p:cNvSpPr>
            <a:spLocks noGrp="1"/>
          </p:cNvSpPr>
          <p:nvPr>
            <p:ph type="title"/>
          </p:nvPr>
        </p:nvSpPr>
        <p:spPr>
          <a:xfrm>
            <a:off x="327819" y="533400"/>
            <a:ext cx="8534400" cy="762000"/>
          </a:xfrm>
        </p:spPr>
        <p:txBody>
          <a:bodyPr/>
          <a:lstStyle/>
          <a:p>
            <a:r>
              <a:rPr lang="en-US" altLang="en-US" dirty="0"/>
              <a:t>Fort Lauderdale BAC Study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835775" y="64325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/>
              <a:t>2-</a:t>
            </a:r>
            <a:fld id="{7BB73C45-5869-46BC-9C80-1DDBA704BAF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95FB17-552D-4B97-AF6D-8BE59E5F83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280" y="2938833"/>
            <a:ext cx="2743200" cy="18311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C7A3E5-FC54-4EDF-A615-BD497BF2D1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73" y="2938833"/>
            <a:ext cx="2743200" cy="18311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8E39021-37E4-4F37-82FA-F96017C1DD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987" y="2938989"/>
            <a:ext cx="2743200" cy="183097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"/>
          </p:nvPr>
        </p:nvSpPr>
        <p:spPr>
          <a:xfrm>
            <a:off x="471949" y="2050026"/>
            <a:ext cx="8229600" cy="3840411"/>
          </a:xfrm>
        </p:spPr>
        <p:txBody>
          <a:bodyPr/>
          <a:lstStyle/>
          <a:p>
            <a:pPr marL="288925" indent="-288925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Avoid committing DWI</a:t>
            </a:r>
            <a:endParaRPr lang="en-US" dirty="0">
              <a:solidFill>
                <a:srgbClr val="FF0000"/>
              </a:solidFill>
            </a:endParaRPr>
          </a:p>
          <a:p>
            <a:pPr marL="288925" indent="-288925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Control drinking prior to driving</a:t>
            </a:r>
          </a:p>
          <a:p>
            <a:pPr marL="288925" indent="-288925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Select alternative transportation </a:t>
            </a:r>
          </a:p>
          <a:p>
            <a:pPr marL="288925" indent="-288925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Avoid riding with impaired drivers</a:t>
            </a:r>
          </a:p>
          <a:p>
            <a:pPr marL="288925" indent="-288925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Recognize impaired driving is unacceptable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4800" y="486699"/>
            <a:ext cx="8534400" cy="1150374"/>
          </a:xfrm>
        </p:spPr>
        <p:txBody>
          <a:bodyPr/>
          <a:lstStyle/>
          <a:p>
            <a:r>
              <a:rPr lang="en-US" altLang="en-US" dirty="0"/>
              <a:t>The Ultimate Goal: </a:t>
            </a:r>
            <a:br>
              <a:rPr lang="en-US" altLang="en-US" dirty="0"/>
            </a:br>
            <a:r>
              <a:rPr lang="en-US" altLang="en-US" dirty="0"/>
              <a:t>Changing Behavior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835775" y="64325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/>
              <a:t>2-</a:t>
            </a:r>
            <a:fld id="{7BB73C45-5869-46BC-9C80-1DDBA704BAF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5535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altLang="en-US" dirty="0"/>
              <a:t>Describe frequency of DWI violations and crashes </a:t>
            </a:r>
          </a:p>
          <a:p>
            <a:pPr>
              <a:spcAft>
                <a:spcPts val="1200"/>
              </a:spcAft>
            </a:pPr>
            <a:r>
              <a:rPr lang="en-US" altLang="en-US" dirty="0"/>
              <a:t>Define general deterrence </a:t>
            </a:r>
          </a:p>
          <a:p>
            <a:pPr>
              <a:spcAft>
                <a:spcPts val="1200"/>
              </a:spcAft>
            </a:pPr>
            <a:r>
              <a:rPr lang="en-US" altLang="en-US" dirty="0"/>
              <a:t>Describe relationship between detection and general deterrence </a:t>
            </a:r>
          </a:p>
          <a:p>
            <a:pPr>
              <a:spcAft>
                <a:spcPts val="1200"/>
              </a:spcAft>
            </a:pPr>
            <a:r>
              <a:rPr lang="en-US" altLang="en-US" dirty="0"/>
              <a:t>Describe a brief overview of alcohol </a:t>
            </a:r>
          </a:p>
          <a:p>
            <a:pPr>
              <a:spcAft>
                <a:spcPts val="1200"/>
              </a:spcAft>
            </a:pPr>
            <a:r>
              <a:rPr lang="en-US" altLang="en-US" dirty="0"/>
              <a:t>Identify common types of alcohol</a:t>
            </a:r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Learning Objectives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2-</a:t>
            </a:r>
            <a:fld id="{7BB73C45-5869-46BC-9C80-1DDBA704BAFF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7" name="Graphic 6" descr="Bullseye">
            <a:extLst>
              <a:ext uri="{FF2B5EF4-FFF2-40B4-BE49-F238E27FC236}">
                <a16:creationId xmlns:a16="http://schemas.microsoft.com/office/drawing/2014/main" id="{4E136443-CE4F-454D-991D-30436776F6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81623" y="3266674"/>
            <a:ext cx="3062377" cy="3062377"/>
          </a:xfrm>
          <a:prstGeom prst="rect">
            <a:avLst/>
          </a:prstGeom>
        </p:spPr>
      </p:pic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95820430-5D5C-4D64-92D0-9DD5EC1FDB3A}"/>
              </a:ext>
            </a:extLst>
          </p:cNvPr>
          <p:cNvSpPr txBox="1">
            <a:spLocks/>
          </p:cNvSpPr>
          <p:nvPr/>
        </p:nvSpPr>
        <p:spPr bwMode="auto">
          <a:xfrm>
            <a:off x="400496" y="4784656"/>
            <a:ext cx="6004354" cy="13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 b="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  <a:lvl2pPr marL="574675" indent="-3492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b="0">
                <a:solidFill>
                  <a:srgbClr val="000000"/>
                </a:solidFill>
                <a:latin typeface="+mj-lt"/>
              </a:defRPr>
            </a:lvl2pPr>
            <a:lvl3pPr marL="803275" indent="-34925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2200" b="0">
                <a:solidFill>
                  <a:srgbClr val="000000"/>
                </a:solidFill>
                <a:latin typeface="+mj-lt"/>
              </a:defRPr>
            </a:lvl3pPr>
            <a:lvl4pPr marL="1031875" indent="-346075" algn="l" rtl="0" eaLnBrk="0" fontAlgn="base" hangingPunct="0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2600" b="0">
                <a:solidFill>
                  <a:srgbClr val="000000"/>
                </a:solidFill>
                <a:latin typeface="+mj-lt"/>
              </a:defRPr>
            </a:lvl4pPr>
            <a:lvl5pPr marL="1377950" indent="-23018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1800" b="0">
                <a:solidFill>
                  <a:srgbClr val="000000"/>
                </a:solidFill>
                <a:latin typeface="+mj-lt"/>
              </a:defRPr>
            </a:lvl5pPr>
            <a:lvl6pPr marL="18351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6pPr>
            <a:lvl7pPr marL="22923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7pPr>
            <a:lvl8pPr marL="27495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8pPr>
            <a:lvl9pPr marL="32067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9pPr>
          </a:lstStyle>
          <a:p>
            <a:pPr marL="288925" lvl="1" indent="-231775" eaLnBrk="1" hangingPunct="1">
              <a:spcBef>
                <a:spcPts val="1800"/>
              </a:spcBef>
              <a:spcAft>
                <a:spcPts val="0"/>
              </a:spcAft>
              <a:buFont typeface="Arial" charset="0"/>
              <a:buChar char="•"/>
              <a:tabLst>
                <a:tab pos="7718425" algn="l"/>
              </a:tabLst>
            </a:pPr>
            <a:r>
              <a:rPr lang="en-US" altLang="en-US" sz="2600" kern="0" dirty="0"/>
              <a:t>Describe physiological processes </a:t>
            </a:r>
            <a:br>
              <a:rPr lang="en-US" altLang="en-US" sz="2600" kern="0" dirty="0"/>
            </a:br>
            <a:r>
              <a:rPr lang="en-US" altLang="en-US" sz="2600" kern="0" dirty="0"/>
              <a:t>of absorption, distribution, and elimination of alcohol in the body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7972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Content Placeholder 1"/>
          <p:cNvSpPr>
            <a:spLocks noGrp="1"/>
          </p:cNvSpPr>
          <p:nvPr>
            <p:ph sz="quarter" idx="1"/>
          </p:nvPr>
        </p:nvSpPr>
        <p:spPr>
          <a:xfrm>
            <a:off x="457199" y="2037941"/>
            <a:ext cx="3432653" cy="533026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dirty="0"/>
              <a:t>Prevention</a:t>
            </a:r>
          </a:p>
        </p:txBody>
      </p:sp>
      <p:sp>
        <p:nvSpPr>
          <p:cNvPr id="2457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Two Approaches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2-</a:t>
            </a:r>
            <a:fld id="{7BB73C45-5869-46BC-9C80-1DDBA704BAFF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7" name="Picture 6" descr="A picture containing text, car, outdoor&#10;&#10;Description automatically generated">
            <a:extLst>
              <a:ext uri="{FF2B5EF4-FFF2-40B4-BE49-F238E27FC236}">
                <a16:creationId xmlns:a16="http://schemas.microsoft.com/office/drawing/2014/main" id="{1CCDB069-8D6D-4397-8348-4FAA2ACF04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70967"/>
            <a:ext cx="3432653" cy="34326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F99D3B-57C9-4D50-9B0E-23758F5D9C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9824" y="2704199"/>
            <a:ext cx="3429000" cy="3238283"/>
          </a:xfrm>
          <a:prstGeom prst="rect">
            <a:avLst/>
          </a:prstGeom>
        </p:spPr>
      </p:pic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322BBD96-9673-4248-B41E-51F069893AEE}"/>
              </a:ext>
            </a:extLst>
          </p:cNvPr>
          <p:cNvSpPr txBox="1">
            <a:spLocks/>
          </p:cNvSpPr>
          <p:nvPr/>
        </p:nvSpPr>
        <p:spPr bwMode="auto">
          <a:xfrm>
            <a:off x="4799825" y="2037941"/>
            <a:ext cx="3428999" cy="533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00" b="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  <a:lvl2pPr marL="574675" indent="-34925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b="0">
                <a:solidFill>
                  <a:srgbClr val="000000"/>
                </a:solidFill>
                <a:latin typeface="+mj-lt"/>
              </a:defRPr>
            </a:lvl2pPr>
            <a:lvl3pPr marL="803275" indent="-34925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 sz="2200" b="0">
                <a:solidFill>
                  <a:srgbClr val="000000"/>
                </a:solidFill>
                <a:latin typeface="+mj-lt"/>
              </a:defRPr>
            </a:lvl3pPr>
            <a:lvl4pPr marL="1031875" indent="-346075" algn="l" rtl="0" eaLnBrk="0" fontAlgn="base" hangingPunct="0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2600" b="0">
                <a:solidFill>
                  <a:srgbClr val="000000"/>
                </a:solidFill>
                <a:latin typeface="+mj-lt"/>
              </a:defRPr>
            </a:lvl4pPr>
            <a:lvl5pPr marL="1377950" indent="-23018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1800" b="0">
                <a:solidFill>
                  <a:srgbClr val="000000"/>
                </a:solidFill>
                <a:latin typeface="+mj-lt"/>
              </a:defRPr>
            </a:lvl5pPr>
            <a:lvl6pPr marL="18351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6pPr>
            <a:lvl7pPr marL="22923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7pPr>
            <a:lvl8pPr marL="27495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8pPr>
            <a:lvl9pPr marL="32067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kern="0" dirty="0"/>
              <a:t>Deterrence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"/>
          </p:nvPr>
        </p:nvSpPr>
        <p:spPr>
          <a:xfrm>
            <a:off x="457200" y="1841913"/>
            <a:ext cx="4455984" cy="3174173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US" dirty="0"/>
              <a:t>Promote positive attitudes </a:t>
            </a:r>
          </a:p>
          <a:p>
            <a:pPr>
              <a:spcAft>
                <a:spcPts val="1800"/>
              </a:spcAft>
            </a:pPr>
            <a:r>
              <a:rPr lang="en-US" dirty="0"/>
              <a:t>DWI is wrong</a:t>
            </a:r>
          </a:p>
          <a:p>
            <a:pPr>
              <a:spcAft>
                <a:spcPts val="1800"/>
              </a:spcAft>
            </a:pPr>
            <a:r>
              <a:rPr lang="en-US" dirty="0"/>
              <a:t>No one has the right to endanger others</a:t>
            </a:r>
          </a:p>
          <a:p>
            <a:pPr>
              <a:spcAft>
                <a:spcPts val="1800"/>
              </a:spcAft>
            </a:pPr>
            <a:r>
              <a:rPr lang="en-US" dirty="0"/>
              <a:t>DWI cannot be tolerated </a:t>
            </a:r>
            <a:br>
              <a:rPr lang="en-US" dirty="0"/>
            </a:br>
            <a:r>
              <a:rPr lang="en-US" dirty="0"/>
              <a:t>or condoned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Prevention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2-</a:t>
            </a:r>
            <a:fld id="{7BB73C45-5869-46BC-9C80-1DDBA704BAFF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96719" y="2773066"/>
            <a:ext cx="3690850" cy="13118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5651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t Placeholder 1"/>
          <p:cNvSpPr>
            <a:spLocks noGrp="1"/>
          </p:cNvSpPr>
          <p:nvPr>
            <p:ph sz="quarter" idx="1"/>
          </p:nvPr>
        </p:nvSpPr>
        <p:spPr>
          <a:xfrm>
            <a:off x="588963" y="2282825"/>
            <a:ext cx="4334540" cy="2292350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US" dirty="0"/>
              <a:t>Driving public's fear of being arrested</a:t>
            </a:r>
          </a:p>
          <a:p>
            <a:pPr>
              <a:spcAft>
                <a:spcPts val="1800"/>
              </a:spcAft>
            </a:pPr>
            <a:r>
              <a:rPr lang="en-US" dirty="0"/>
              <a:t>Enough violators must be arrested to convince public they will get caught</a:t>
            </a:r>
          </a:p>
        </p:txBody>
      </p:sp>
      <p:sp>
        <p:nvSpPr>
          <p:cNvPr id="2662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Deterrence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2-</a:t>
            </a:r>
            <a:fld id="{7BB73C45-5869-46BC-9C80-1DDBA704BAFF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5" y="2282825"/>
            <a:ext cx="3438525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t Placehold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Deterrence is negative reinforcement</a:t>
            </a:r>
          </a:p>
          <a:p>
            <a:r>
              <a:rPr lang="en-US" dirty="0"/>
              <a:t>Strives to change DWI behavior</a:t>
            </a:r>
          </a:p>
        </p:txBody>
      </p:sp>
      <p:sp>
        <p:nvSpPr>
          <p:cNvPr id="2765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Deterrence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2-</a:t>
            </a:r>
            <a:fld id="{7BB73C45-5869-46BC-9C80-1DDBA704BAFF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585" y="2671622"/>
            <a:ext cx="5308830" cy="354629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"/>
          </p:nvPr>
        </p:nvSpPr>
        <p:spPr>
          <a:xfrm>
            <a:off x="457200" y="2022479"/>
            <a:ext cx="8229600" cy="63673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Long term costs and inconvenience 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457200" y="640079"/>
            <a:ext cx="8229600" cy="940627"/>
          </a:xfrm>
        </p:spPr>
        <p:txBody>
          <a:bodyPr/>
          <a:lstStyle/>
          <a:p>
            <a:r>
              <a:rPr lang="en-US" altLang="en-US" dirty="0"/>
              <a:t>The Fear of Being                       Caught and Punished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2-</a:t>
            </a:r>
            <a:fld id="{7BB73C45-5869-46BC-9C80-1DDBA704BAFF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55298" name="Picture 2" descr="C:\Users\pam.mccaskill\AppData\Local\Microsoft\Windows\Temporary Internet Files\Content.IE5\G3PAUUMU\Money_Cash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55" y="3025833"/>
            <a:ext cx="3625679" cy="2410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299" name="Picture 3" descr="C:\Users\pam.mccaskill\AppData\Local\Microsoft\Windows\Temporary Internet Files\Content.IE5\IV7LRBM3\jail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318" y="3025833"/>
            <a:ext cx="4311549" cy="2410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1530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"/>
          </p:nvPr>
        </p:nvSpPr>
        <p:spPr>
          <a:xfrm>
            <a:off x="4455583" y="1985453"/>
            <a:ext cx="4253947" cy="3126658"/>
          </a:xfrm>
        </p:spPr>
        <p:txBody>
          <a:bodyPr/>
          <a:lstStyle/>
          <a:p>
            <a:pPr marL="288925" indent="-288925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Caught and arrested</a:t>
            </a:r>
          </a:p>
          <a:p>
            <a:pPr marL="288925" indent="-288925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kern="1200" dirty="0"/>
              <a:t>Public must perceive appreciable </a:t>
            </a:r>
            <a:r>
              <a:rPr lang="en-US" u="sng" kern="1200" dirty="0"/>
              <a:t>risk</a:t>
            </a:r>
            <a:r>
              <a:rPr lang="en-US" kern="1200" dirty="0"/>
              <a:t> of being caught and convicted </a:t>
            </a:r>
          </a:p>
          <a:p>
            <a:pPr marL="288925" indent="-288925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kern="1200" dirty="0"/>
              <a:t>Enforcement creates and sustains fear of being caught </a:t>
            </a:r>
          </a:p>
          <a:p>
            <a:pPr marL="0" indent="0"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0" y="603425"/>
            <a:ext cx="9144000" cy="762000"/>
          </a:xfrm>
        </p:spPr>
        <p:txBody>
          <a:bodyPr/>
          <a:lstStyle/>
          <a:p>
            <a:r>
              <a:rPr lang="en-US" altLang="en-US" dirty="0"/>
              <a:t>Specific Deterrence</a:t>
            </a:r>
          </a:p>
        </p:txBody>
      </p:sp>
      <p:pic>
        <p:nvPicPr>
          <p:cNvPr id="4" name="Picture 3" descr="Alcohol &lt;strong&gt;checkpoint ahead&lt;/strong&gt; | Bay to Breakers | Nick Douglas ..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35" y="2136239"/>
            <a:ext cx="3766781" cy="282508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6835775" y="64325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/>
              <a:t>2-</a:t>
            </a:r>
            <a:fld id="{7BB73C45-5869-46BC-9C80-1DDBA704BAF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6059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t Placeholder 1"/>
          <p:cNvSpPr>
            <a:spLocks noGrp="1"/>
          </p:cNvSpPr>
          <p:nvPr>
            <p:ph sz="quarter" idx="1"/>
          </p:nvPr>
        </p:nvSpPr>
        <p:spPr>
          <a:xfrm>
            <a:off x="308819" y="1935898"/>
            <a:ext cx="8526361" cy="989128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en-US" b="1" kern="1200" dirty="0"/>
              <a:t>Supportive roles: </a:t>
            </a:r>
            <a:br>
              <a:rPr lang="en-US" kern="1200" dirty="0"/>
            </a:br>
            <a:r>
              <a:rPr lang="en-US" kern="1200" dirty="0"/>
              <a:t>Legislators, Prosecutors, Judiciary, Media</a:t>
            </a:r>
          </a:p>
        </p:txBody>
      </p:sp>
      <p:sp>
        <p:nvSpPr>
          <p:cNvPr id="30723" name="Title 2"/>
          <p:cNvSpPr>
            <a:spLocks noGrp="1"/>
          </p:cNvSpPr>
          <p:nvPr>
            <p:ph type="title"/>
          </p:nvPr>
        </p:nvSpPr>
        <p:spPr>
          <a:xfrm>
            <a:off x="0" y="669925"/>
            <a:ext cx="9144000" cy="762000"/>
          </a:xfrm>
        </p:spPr>
        <p:txBody>
          <a:bodyPr/>
          <a:lstStyle/>
          <a:p>
            <a:r>
              <a:rPr lang="en-US" altLang="en-US" dirty="0"/>
              <a:t>Specific Deterrence</a:t>
            </a:r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06"/>
          <a:stretch/>
        </p:blipFill>
        <p:spPr bwMode="auto">
          <a:xfrm>
            <a:off x="308820" y="3429000"/>
            <a:ext cx="4064002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1179" y="3429000"/>
            <a:ext cx="4064001" cy="2286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835775" y="64325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/>
              <a:t>2-</a:t>
            </a:r>
            <a:fld id="{7BB73C45-5869-46BC-9C80-1DDBA704BAF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Content Placeholder 1"/>
          <p:cNvSpPr>
            <a:spLocks noGrp="1"/>
          </p:cNvSpPr>
          <p:nvPr>
            <p:ph sz="quarter" idx="1"/>
          </p:nvPr>
        </p:nvSpPr>
        <p:spPr>
          <a:xfrm>
            <a:off x="524669" y="1893404"/>
            <a:ext cx="8094662" cy="1033887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dirty="0"/>
              <a:t>For every DWI violator arrested, there are approximately 100 undetected DWI violations.</a:t>
            </a:r>
          </a:p>
        </p:txBody>
      </p:sp>
      <p:sp>
        <p:nvSpPr>
          <p:cNvPr id="31747" name="Title 2"/>
          <p:cNvSpPr>
            <a:spLocks noGrp="1"/>
          </p:cNvSpPr>
          <p:nvPr>
            <p:ph type="title"/>
          </p:nvPr>
        </p:nvSpPr>
        <p:spPr>
          <a:xfrm>
            <a:off x="304800" y="669925"/>
            <a:ext cx="8534400" cy="762000"/>
          </a:xfrm>
        </p:spPr>
        <p:txBody>
          <a:bodyPr/>
          <a:lstStyle/>
          <a:p>
            <a:r>
              <a:rPr lang="en-US" altLang="en-US" dirty="0"/>
              <a:t>How Much Deterrence is Enough?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835775" y="64325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/>
              <a:t>2-</a:t>
            </a:r>
            <a:fld id="{7BB73C45-5869-46BC-9C80-1DDBA704BAF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873E36F-83BE-4E56-9D6E-4F63767375AD}"/>
              </a:ext>
            </a:extLst>
          </p:cNvPr>
          <p:cNvGrpSpPr/>
          <p:nvPr/>
        </p:nvGrpSpPr>
        <p:grpSpPr>
          <a:xfrm>
            <a:off x="3213918" y="3762966"/>
            <a:ext cx="2565437" cy="2489085"/>
            <a:chOff x="-6045" y="3790512"/>
            <a:chExt cx="2565437" cy="2489085"/>
          </a:xfrm>
        </p:grpSpPr>
        <p:pic>
          <p:nvPicPr>
            <p:cNvPr id="21" name="Graphic 20" descr="Woman">
              <a:extLst>
                <a:ext uri="{FF2B5EF4-FFF2-40B4-BE49-F238E27FC236}">
                  <a16:creationId xmlns:a16="http://schemas.microsoft.com/office/drawing/2014/main" id="{2CD884DB-893B-4EB7-890F-7FBA202D6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02513" y="5719259"/>
              <a:ext cx="468816" cy="468816"/>
            </a:xfrm>
            <a:prstGeom prst="rect">
              <a:avLst/>
            </a:prstGeom>
          </p:spPr>
        </p:pic>
        <p:pic>
          <p:nvPicPr>
            <p:cNvPr id="22" name="Graphic 21" descr="Man">
              <a:extLst>
                <a:ext uri="{FF2B5EF4-FFF2-40B4-BE49-F238E27FC236}">
                  <a16:creationId xmlns:a16="http://schemas.microsoft.com/office/drawing/2014/main" id="{80617A1F-4D3E-49A6-8F61-80229C2E4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13184" y="5229980"/>
              <a:ext cx="468816" cy="468816"/>
            </a:xfrm>
            <a:prstGeom prst="rect">
              <a:avLst/>
            </a:prstGeom>
          </p:spPr>
        </p:pic>
        <p:pic>
          <p:nvPicPr>
            <p:cNvPr id="23" name="Graphic 22" descr="Man">
              <a:extLst>
                <a:ext uri="{FF2B5EF4-FFF2-40B4-BE49-F238E27FC236}">
                  <a16:creationId xmlns:a16="http://schemas.microsoft.com/office/drawing/2014/main" id="{F6BB3876-FBD8-45F6-97B0-A43C3CA9C7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466821" y="5229980"/>
              <a:ext cx="468816" cy="468816"/>
            </a:xfrm>
            <a:prstGeom prst="rect">
              <a:avLst/>
            </a:prstGeom>
          </p:spPr>
        </p:pic>
        <p:pic>
          <p:nvPicPr>
            <p:cNvPr id="24" name="Graphic 23" descr="Man">
              <a:extLst>
                <a:ext uri="{FF2B5EF4-FFF2-40B4-BE49-F238E27FC236}">
                  <a16:creationId xmlns:a16="http://schemas.microsoft.com/office/drawing/2014/main" id="{9A6D1926-50A5-4A2F-A124-B3A675D77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40003" y="4649179"/>
              <a:ext cx="468816" cy="468816"/>
            </a:xfrm>
            <a:prstGeom prst="rect">
              <a:avLst/>
            </a:prstGeom>
          </p:spPr>
        </p:pic>
        <p:pic>
          <p:nvPicPr>
            <p:cNvPr id="25" name="Graphic 24" descr="Man">
              <a:extLst>
                <a:ext uri="{FF2B5EF4-FFF2-40B4-BE49-F238E27FC236}">
                  <a16:creationId xmlns:a16="http://schemas.microsoft.com/office/drawing/2014/main" id="{3CCDC6A8-A0BC-4139-BE29-C95059755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09621" y="5810781"/>
              <a:ext cx="468816" cy="468816"/>
            </a:xfrm>
            <a:prstGeom prst="rect">
              <a:avLst/>
            </a:prstGeom>
          </p:spPr>
        </p:pic>
        <p:pic>
          <p:nvPicPr>
            <p:cNvPr id="26" name="Graphic 25" descr="Woman">
              <a:extLst>
                <a:ext uri="{FF2B5EF4-FFF2-40B4-BE49-F238E27FC236}">
                  <a16:creationId xmlns:a16="http://schemas.microsoft.com/office/drawing/2014/main" id="{5A92FBA9-8101-40D6-B815-92647125D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83284" y="5627737"/>
              <a:ext cx="468816" cy="468816"/>
            </a:xfrm>
            <a:prstGeom prst="rect">
              <a:avLst/>
            </a:prstGeom>
          </p:spPr>
        </p:pic>
        <p:pic>
          <p:nvPicPr>
            <p:cNvPr id="27" name="Graphic 26" descr="Man">
              <a:extLst>
                <a:ext uri="{FF2B5EF4-FFF2-40B4-BE49-F238E27FC236}">
                  <a16:creationId xmlns:a16="http://schemas.microsoft.com/office/drawing/2014/main" id="{C6443160-383D-444F-9478-0842DBA0B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6045" y="5138458"/>
              <a:ext cx="468816" cy="468816"/>
            </a:xfrm>
            <a:prstGeom prst="rect">
              <a:avLst/>
            </a:prstGeom>
          </p:spPr>
        </p:pic>
        <p:pic>
          <p:nvPicPr>
            <p:cNvPr id="28" name="Graphic 27" descr="Man">
              <a:extLst>
                <a:ext uri="{FF2B5EF4-FFF2-40B4-BE49-F238E27FC236}">
                  <a16:creationId xmlns:a16="http://schemas.microsoft.com/office/drawing/2014/main" id="{CA4D723F-85AC-4099-A406-328FF6C0D5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47592" y="5138458"/>
              <a:ext cx="468816" cy="468816"/>
            </a:xfrm>
            <a:prstGeom prst="rect">
              <a:avLst/>
            </a:prstGeom>
          </p:spPr>
        </p:pic>
        <p:pic>
          <p:nvPicPr>
            <p:cNvPr id="29" name="Graphic 28" descr="Man">
              <a:extLst>
                <a:ext uri="{FF2B5EF4-FFF2-40B4-BE49-F238E27FC236}">
                  <a16:creationId xmlns:a16="http://schemas.microsoft.com/office/drawing/2014/main" id="{4C9282AB-A2BA-4AA6-9F69-B3106A2C1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20774" y="4557657"/>
              <a:ext cx="468816" cy="468816"/>
            </a:xfrm>
            <a:prstGeom prst="rect">
              <a:avLst/>
            </a:prstGeom>
          </p:spPr>
        </p:pic>
        <p:pic>
          <p:nvPicPr>
            <p:cNvPr id="30" name="Graphic 29" descr="Man">
              <a:extLst>
                <a:ext uri="{FF2B5EF4-FFF2-40B4-BE49-F238E27FC236}">
                  <a16:creationId xmlns:a16="http://schemas.microsoft.com/office/drawing/2014/main" id="{29DD46D4-5FD1-424E-A899-2CF99B438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90392" y="5719259"/>
              <a:ext cx="468816" cy="468816"/>
            </a:xfrm>
            <a:prstGeom prst="rect">
              <a:avLst/>
            </a:prstGeom>
          </p:spPr>
        </p:pic>
        <p:pic>
          <p:nvPicPr>
            <p:cNvPr id="31" name="Graphic 30" descr="Woman">
              <a:extLst>
                <a:ext uri="{FF2B5EF4-FFF2-40B4-BE49-F238E27FC236}">
                  <a16:creationId xmlns:a16="http://schemas.microsoft.com/office/drawing/2014/main" id="{C000A81C-D182-4473-BEE2-2A6B107E6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026268" y="5593112"/>
              <a:ext cx="468816" cy="468816"/>
            </a:xfrm>
            <a:prstGeom prst="rect">
              <a:avLst/>
            </a:prstGeom>
          </p:spPr>
        </p:pic>
        <p:pic>
          <p:nvPicPr>
            <p:cNvPr id="32" name="Graphic 31" descr="Man">
              <a:extLst>
                <a:ext uri="{FF2B5EF4-FFF2-40B4-BE49-F238E27FC236}">
                  <a16:creationId xmlns:a16="http://schemas.microsoft.com/office/drawing/2014/main" id="{6163D5C2-F648-48D9-9B9B-766D5A197C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236939" y="5103833"/>
              <a:ext cx="468816" cy="468816"/>
            </a:xfrm>
            <a:prstGeom prst="rect">
              <a:avLst/>
            </a:prstGeom>
          </p:spPr>
        </p:pic>
        <p:pic>
          <p:nvPicPr>
            <p:cNvPr id="33" name="Graphic 32" descr="Man">
              <a:extLst>
                <a:ext uri="{FF2B5EF4-FFF2-40B4-BE49-F238E27FC236}">
                  <a16:creationId xmlns:a16="http://schemas.microsoft.com/office/drawing/2014/main" id="{E5F218FA-80D6-4FE0-A148-272FCA692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090576" y="5103833"/>
              <a:ext cx="468816" cy="468816"/>
            </a:xfrm>
            <a:prstGeom prst="rect">
              <a:avLst/>
            </a:prstGeom>
          </p:spPr>
        </p:pic>
        <p:pic>
          <p:nvPicPr>
            <p:cNvPr id="34" name="Graphic 33" descr="Man">
              <a:extLst>
                <a:ext uri="{FF2B5EF4-FFF2-40B4-BE49-F238E27FC236}">
                  <a16:creationId xmlns:a16="http://schemas.microsoft.com/office/drawing/2014/main" id="{89EDDBCF-906D-43C9-9181-3AEFAE720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663758" y="4523032"/>
              <a:ext cx="468816" cy="468816"/>
            </a:xfrm>
            <a:prstGeom prst="rect">
              <a:avLst/>
            </a:prstGeom>
          </p:spPr>
        </p:pic>
        <p:pic>
          <p:nvPicPr>
            <p:cNvPr id="35" name="Graphic 34" descr="Man">
              <a:extLst>
                <a:ext uri="{FF2B5EF4-FFF2-40B4-BE49-F238E27FC236}">
                  <a16:creationId xmlns:a16="http://schemas.microsoft.com/office/drawing/2014/main" id="{508E6B7B-1BF1-42D5-A95B-5B279033F9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633376" y="5684634"/>
              <a:ext cx="468816" cy="468816"/>
            </a:xfrm>
            <a:prstGeom prst="rect">
              <a:avLst/>
            </a:prstGeom>
          </p:spPr>
        </p:pic>
        <p:pic>
          <p:nvPicPr>
            <p:cNvPr id="36" name="Graphic 35" descr="Woman">
              <a:extLst>
                <a:ext uri="{FF2B5EF4-FFF2-40B4-BE49-F238E27FC236}">
                  <a16:creationId xmlns:a16="http://schemas.microsoft.com/office/drawing/2014/main" id="{9F9B69AE-3E90-4284-80D1-6820BA437D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913326" y="4657085"/>
              <a:ext cx="468816" cy="468816"/>
            </a:xfrm>
            <a:prstGeom prst="rect">
              <a:avLst/>
            </a:prstGeom>
          </p:spPr>
        </p:pic>
        <p:pic>
          <p:nvPicPr>
            <p:cNvPr id="37" name="Graphic 36" descr="Man">
              <a:extLst>
                <a:ext uri="{FF2B5EF4-FFF2-40B4-BE49-F238E27FC236}">
                  <a16:creationId xmlns:a16="http://schemas.microsoft.com/office/drawing/2014/main" id="{9D0BD340-9A10-49C3-8235-C71EABFB31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23997" y="4167806"/>
              <a:ext cx="468816" cy="468816"/>
            </a:xfrm>
            <a:prstGeom prst="rect">
              <a:avLst/>
            </a:prstGeom>
          </p:spPr>
        </p:pic>
        <p:pic>
          <p:nvPicPr>
            <p:cNvPr id="38" name="Graphic 37" descr="Man">
              <a:extLst>
                <a:ext uri="{FF2B5EF4-FFF2-40B4-BE49-F238E27FC236}">
                  <a16:creationId xmlns:a16="http://schemas.microsoft.com/office/drawing/2014/main" id="{04970847-6CCE-465F-ADC5-8331EF1A1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977634" y="4167806"/>
              <a:ext cx="468816" cy="468816"/>
            </a:xfrm>
            <a:prstGeom prst="rect">
              <a:avLst/>
            </a:prstGeom>
          </p:spPr>
        </p:pic>
        <p:pic>
          <p:nvPicPr>
            <p:cNvPr id="39" name="Graphic 38" descr="Man">
              <a:extLst>
                <a:ext uri="{FF2B5EF4-FFF2-40B4-BE49-F238E27FC236}">
                  <a16:creationId xmlns:a16="http://schemas.microsoft.com/office/drawing/2014/main" id="{E30E6466-540B-46F3-8585-D793F2EB6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40003" y="5352458"/>
              <a:ext cx="468816" cy="468816"/>
            </a:xfrm>
            <a:prstGeom prst="rect">
              <a:avLst/>
            </a:prstGeom>
          </p:spPr>
        </p:pic>
        <p:pic>
          <p:nvPicPr>
            <p:cNvPr id="40" name="Graphic 39" descr="Man">
              <a:extLst>
                <a:ext uri="{FF2B5EF4-FFF2-40B4-BE49-F238E27FC236}">
                  <a16:creationId xmlns:a16="http://schemas.microsoft.com/office/drawing/2014/main" id="{CB3209B4-5A5E-46BA-9A99-48BEFE93F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520434" y="4748607"/>
              <a:ext cx="468816" cy="468816"/>
            </a:xfrm>
            <a:prstGeom prst="rect">
              <a:avLst/>
            </a:prstGeom>
          </p:spPr>
        </p:pic>
        <p:pic>
          <p:nvPicPr>
            <p:cNvPr id="41" name="Graphic 40" descr="Woman">
              <a:extLst>
                <a:ext uri="{FF2B5EF4-FFF2-40B4-BE49-F238E27FC236}">
                  <a16:creationId xmlns:a16="http://schemas.microsoft.com/office/drawing/2014/main" id="{2E4ADCAB-D7FB-408E-83D6-574EF5041F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51881" y="4358779"/>
              <a:ext cx="468816" cy="468816"/>
            </a:xfrm>
            <a:prstGeom prst="rect">
              <a:avLst/>
            </a:prstGeom>
          </p:spPr>
        </p:pic>
        <p:pic>
          <p:nvPicPr>
            <p:cNvPr id="42" name="Graphic 41" descr="Man">
              <a:extLst>
                <a:ext uri="{FF2B5EF4-FFF2-40B4-BE49-F238E27FC236}">
                  <a16:creationId xmlns:a16="http://schemas.microsoft.com/office/drawing/2014/main" id="{CBED70AA-1477-40A8-B873-C4012EA9D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62771" y="3819405"/>
              <a:ext cx="468816" cy="468816"/>
            </a:xfrm>
            <a:prstGeom prst="rect">
              <a:avLst/>
            </a:prstGeom>
          </p:spPr>
        </p:pic>
        <p:pic>
          <p:nvPicPr>
            <p:cNvPr id="43" name="Graphic 42" descr="Man">
              <a:extLst>
                <a:ext uri="{FF2B5EF4-FFF2-40B4-BE49-F238E27FC236}">
                  <a16:creationId xmlns:a16="http://schemas.microsoft.com/office/drawing/2014/main" id="{2820609E-2A18-4025-B59A-F2313029F6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316408" y="3819405"/>
              <a:ext cx="468816" cy="468816"/>
            </a:xfrm>
            <a:prstGeom prst="rect">
              <a:avLst/>
            </a:prstGeom>
          </p:spPr>
        </p:pic>
        <p:pic>
          <p:nvPicPr>
            <p:cNvPr id="44" name="Graphic 43" descr="Man">
              <a:extLst>
                <a:ext uri="{FF2B5EF4-FFF2-40B4-BE49-F238E27FC236}">
                  <a16:creationId xmlns:a16="http://schemas.microsoft.com/office/drawing/2014/main" id="{7E724E53-D296-4A50-8A70-6826606E54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39252" y="3790512"/>
              <a:ext cx="468816" cy="468816"/>
            </a:xfrm>
            <a:prstGeom prst="rect">
              <a:avLst/>
            </a:prstGeom>
          </p:spPr>
        </p:pic>
        <p:pic>
          <p:nvPicPr>
            <p:cNvPr id="45" name="Graphic 44" descr="Man">
              <a:extLst>
                <a:ext uri="{FF2B5EF4-FFF2-40B4-BE49-F238E27FC236}">
                  <a16:creationId xmlns:a16="http://schemas.microsoft.com/office/drawing/2014/main" id="{BB088A58-83CD-40BC-949C-2D2F549CF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59208" y="4400206"/>
              <a:ext cx="468816" cy="468816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6E36642-8D80-481F-9D73-3E293EBD399D}"/>
              </a:ext>
            </a:extLst>
          </p:cNvPr>
          <p:cNvGrpSpPr/>
          <p:nvPr/>
        </p:nvGrpSpPr>
        <p:grpSpPr>
          <a:xfrm>
            <a:off x="4833074" y="3681937"/>
            <a:ext cx="2796049" cy="2692592"/>
            <a:chOff x="2343940" y="3491024"/>
            <a:chExt cx="2796049" cy="2692592"/>
          </a:xfrm>
        </p:grpSpPr>
        <p:pic>
          <p:nvPicPr>
            <p:cNvPr id="51" name="Graphic 50" descr="Woman">
              <a:extLst>
                <a:ext uri="{FF2B5EF4-FFF2-40B4-BE49-F238E27FC236}">
                  <a16:creationId xmlns:a16="http://schemas.microsoft.com/office/drawing/2014/main" id="{BC950A1F-DF05-4CD8-9711-9BE881CDE8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983110" y="5623278"/>
              <a:ext cx="468816" cy="468816"/>
            </a:xfrm>
            <a:prstGeom prst="rect">
              <a:avLst/>
            </a:prstGeom>
          </p:spPr>
        </p:pic>
        <p:pic>
          <p:nvPicPr>
            <p:cNvPr id="52" name="Graphic 51" descr="Man">
              <a:extLst>
                <a:ext uri="{FF2B5EF4-FFF2-40B4-BE49-F238E27FC236}">
                  <a16:creationId xmlns:a16="http://schemas.microsoft.com/office/drawing/2014/main" id="{90222A53-5029-448D-B2B9-9828BD626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193781" y="5133999"/>
              <a:ext cx="468816" cy="468816"/>
            </a:xfrm>
            <a:prstGeom prst="rect">
              <a:avLst/>
            </a:prstGeom>
          </p:spPr>
        </p:pic>
        <p:pic>
          <p:nvPicPr>
            <p:cNvPr id="53" name="Graphic 52" descr="Man">
              <a:extLst>
                <a:ext uri="{FF2B5EF4-FFF2-40B4-BE49-F238E27FC236}">
                  <a16:creationId xmlns:a16="http://schemas.microsoft.com/office/drawing/2014/main" id="{A0DEBADA-F464-457E-AD99-F56882B761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047418" y="5133999"/>
              <a:ext cx="468816" cy="468816"/>
            </a:xfrm>
            <a:prstGeom prst="rect">
              <a:avLst/>
            </a:prstGeom>
          </p:spPr>
        </p:pic>
        <p:pic>
          <p:nvPicPr>
            <p:cNvPr id="54" name="Graphic 53" descr="Man">
              <a:extLst>
                <a:ext uri="{FF2B5EF4-FFF2-40B4-BE49-F238E27FC236}">
                  <a16:creationId xmlns:a16="http://schemas.microsoft.com/office/drawing/2014/main" id="{5350E9D1-FB8A-4302-A35A-DC17F9153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620600" y="4553198"/>
              <a:ext cx="468816" cy="468816"/>
            </a:xfrm>
            <a:prstGeom prst="rect">
              <a:avLst/>
            </a:prstGeom>
          </p:spPr>
        </p:pic>
        <p:pic>
          <p:nvPicPr>
            <p:cNvPr id="55" name="Graphic 54" descr="Man">
              <a:extLst>
                <a:ext uri="{FF2B5EF4-FFF2-40B4-BE49-F238E27FC236}">
                  <a16:creationId xmlns:a16="http://schemas.microsoft.com/office/drawing/2014/main" id="{C89E929C-8166-4C82-878C-170EB2E64F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590218" y="5714800"/>
              <a:ext cx="468816" cy="468816"/>
            </a:xfrm>
            <a:prstGeom prst="rect">
              <a:avLst/>
            </a:prstGeom>
          </p:spPr>
        </p:pic>
        <p:pic>
          <p:nvPicPr>
            <p:cNvPr id="56" name="Graphic 55" descr="Woman">
              <a:extLst>
                <a:ext uri="{FF2B5EF4-FFF2-40B4-BE49-F238E27FC236}">
                  <a16:creationId xmlns:a16="http://schemas.microsoft.com/office/drawing/2014/main" id="{EB346397-A614-47B9-8348-F4D564EB4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363881" y="5531756"/>
              <a:ext cx="468816" cy="468816"/>
            </a:xfrm>
            <a:prstGeom prst="rect">
              <a:avLst/>
            </a:prstGeom>
          </p:spPr>
        </p:pic>
        <p:pic>
          <p:nvPicPr>
            <p:cNvPr id="57" name="Graphic 56" descr="Man">
              <a:extLst>
                <a:ext uri="{FF2B5EF4-FFF2-40B4-BE49-F238E27FC236}">
                  <a16:creationId xmlns:a16="http://schemas.microsoft.com/office/drawing/2014/main" id="{2D493769-8E1A-4BF6-A8C3-CED94D7BB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574552" y="5042477"/>
              <a:ext cx="468816" cy="468816"/>
            </a:xfrm>
            <a:prstGeom prst="rect">
              <a:avLst/>
            </a:prstGeom>
          </p:spPr>
        </p:pic>
        <p:pic>
          <p:nvPicPr>
            <p:cNvPr id="58" name="Graphic 57" descr="Man">
              <a:extLst>
                <a:ext uri="{FF2B5EF4-FFF2-40B4-BE49-F238E27FC236}">
                  <a16:creationId xmlns:a16="http://schemas.microsoft.com/office/drawing/2014/main" id="{8B5B54E4-8236-43E8-A4D8-76AA17889F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428189" y="5042477"/>
              <a:ext cx="468816" cy="468816"/>
            </a:xfrm>
            <a:prstGeom prst="rect">
              <a:avLst/>
            </a:prstGeom>
          </p:spPr>
        </p:pic>
        <p:pic>
          <p:nvPicPr>
            <p:cNvPr id="59" name="Graphic 58" descr="Man">
              <a:extLst>
                <a:ext uri="{FF2B5EF4-FFF2-40B4-BE49-F238E27FC236}">
                  <a16:creationId xmlns:a16="http://schemas.microsoft.com/office/drawing/2014/main" id="{8DF0FF8F-D0FC-4E64-9389-C8BA3F5D0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001371" y="4461676"/>
              <a:ext cx="468816" cy="468816"/>
            </a:xfrm>
            <a:prstGeom prst="rect">
              <a:avLst/>
            </a:prstGeom>
          </p:spPr>
        </p:pic>
        <p:pic>
          <p:nvPicPr>
            <p:cNvPr id="60" name="Graphic 59" descr="Man">
              <a:extLst>
                <a:ext uri="{FF2B5EF4-FFF2-40B4-BE49-F238E27FC236}">
                  <a16:creationId xmlns:a16="http://schemas.microsoft.com/office/drawing/2014/main" id="{404B52E4-09F7-4218-9717-BD4B230DAC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970989" y="5623278"/>
              <a:ext cx="468816" cy="468816"/>
            </a:xfrm>
            <a:prstGeom prst="rect">
              <a:avLst/>
            </a:prstGeom>
          </p:spPr>
        </p:pic>
        <p:pic>
          <p:nvPicPr>
            <p:cNvPr id="61" name="Graphic 60" descr="Woman">
              <a:extLst>
                <a:ext uri="{FF2B5EF4-FFF2-40B4-BE49-F238E27FC236}">
                  <a16:creationId xmlns:a16="http://schemas.microsoft.com/office/drawing/2014/main" id="{846F6544-8E64-4443-8366-5209ABE3C6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606865" y="5497131"/>
              <a:ext cx="468816" cy="468816"/>
            </a:xfrm>
            <a:prstGeom prst="rect">
              <a:avLst/>
            </a:prstGeom>
          </p:spPr>
        </p:pic>
        <p:pic>
          <p:nvPicPr>
            <p:cNvPr id="62" name="Graphic 61" descr="Man">
              <a:extLst>
                <a:ext uri="{FF2B5EF4-FFF2-40B4-BE49-F238E27FC236}">
                  <a16:creationId xmlns:a16="http://schemas.microsoft.com/office/drawing/2014/main" id="{4026A789-80DA-446C-BDC4-17AD3095A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760300" y="5225521"/>
              <a:ext cx="468816" cy="468816"/>
            </a:xfrm>
            <a:prstGeom prst="rect">
              <a:avLst/>
            </a:prstGeom>
          </p:spPr>
        </p:pic>
        <p:pic>
          <p:nvPicPr>
            <p:cNvPr id="63" name="Graphic 62" descr="Man">
              <a:extLst>
                <a:ext uri="{FF2B5EF4-FFF2-40B4-BE49-F238E27FC236}">
                  <a16:creationId xmlns:a16="http://schemas.microsoft.com/office/drawing/2014/main" id="{BE6A5CDD-8D78-4231-97C5-664614174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671173" y="5007852"/>
              <a:ext cx="468816" cy="468816"/>
            </a:xfrm>
            <a:prstGeom prst="rect">
              <a:avLst/>
            </a:prstGeom>
          </p:spPr>
        </p:pic>
        <p:pic>
          <p:nvPicPr>
            <p:cNvPr id="64" name="Graphic 63" descr="Man">
              <a:extLst>
                <a:ext uri="{FF2B5EF4-FFF2-40B4-BE49-F238E27FC236}">
                  <a16:creationId xmlns:a16="http://schemas.microsoft.com/office/drawing/2014/main" id="{2CA9E392-6903-4963-AF69-9C7DE5CE70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244355" y="4427051"/>
              <a:ext cx="468816" cy="468816"/>
            </a:xfrm>
            <a:prstGeom prst="rect">
              <a:avLst/>
            </a:prstGeom>
          </p:spPr>
        </p:pic>
        <p:pic>
          <p:nvPicPr>
            <p:cNvPr id="65" name="Graphic 64" descr="Man">
              <a:extLst>
                <a:ext uri="{FF2B5EF4-FFF2-40B4-BE49-F238E27FC236}">
                  <a16:creationId xmlns:a16="http://schemas.microsoft.com/office/drawing/2014/main" id="{9222D02B-A792-440E-B65D-D137A4E7D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213973" y="5588653"/>
              <a:ext cx="468816" cy="468816"/>
            </a:xfrm>
            <a:prstGeom prst="rect">
              <a:avLst/>
            </a:prstGeom>
          </p:spPr>
        </p:pic>
        <p:pic>
          <p:nvPicPr>
            <p:cNvPr id="66" name="Graphic 65" descr="Woman">
              <a:extLst>
                <a:ext uri="{FF2B5EF4-FFF2-40B4-BE49-F238E27FC236}">
                  <a16:creationId xmlns:a16="http://schemas.microsoft.com/office/drawing/2014/main" id="{8F4D655D-C4CD-47E5-83EC-D3DB3290A4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493923" y="4561104"/>
              <a:ext cx="468816" cy="468816"/>
            </a:xfrm>
            <a:prstGeom prst="rect">
              <a:avLst/>
            </a:prstGeom>
          </p:spPr>
        </p:pic>
        <p:pic>
          <p:nvPicPr>
            <p:cNvPr id="67" name="Graphic 66" descr="Man">
              <a:extLst>
                <a:ext uri="{FF2B5EF4-FFF2-40B4-BE49-F238E27FC236}">
                  <a16:creationId xmlns:a16="http://schemas.microsoft.com/office/drawing/2014/main" id="{EDC2A2BD-2DC7-4A0A-AECD-3004FE129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704594" y="4071825"/>
              <a:ext cx="468816" cy="468816"/>
            </a:xfrm>
            <a:prstGeom prst="rect">
              <a:avLst/>
            </a:prstGeom>
          </p:spPr>
        </p:pic>
        <p:pic>
          <p:nvPicPr>
            <p:cNvPr id="68" name="Graphic 67" descr="Man">
              <a:extLst>
                <a:ext uri="{FF2B5EF4-FFF2-40B4-BE49-F238E27FC236}">
                  <a16:creationId xmlns:a16="http://schemas.microsoft.com/office/drawing/2014/main" id="{2A255970-E199-42B4-8665-F6389F726F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558231" y="4071825"/>
              <a:ext cx="468816" cy="468816"/>
            </a:xfrm>
            <a:prstGeom prst="rect">
              <a:avLst/>
            </a:prstGeom>
          </p:spPr>
        </p:pic>
        <p:pic>
          <p:nvPicPr>
            <p:cNvPr id="69" name="Graphic 68" descr="Man">
              <a:extLst>
                <a:ext uri="{FF2B5EF4-FFF2-40B4-BE49-F238E27FC236}">
                  <a16:creationId xmlns:a16="http://schemas.microsoft.com/office/drawing/2014/main" id="{ECA6B05C-8ADF-4C70-ABB9-89F4681EB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31413" y="3491024"/>
              <a:ext cx="468816" cy="468816"/>
            </a:xfrm>
            <a:prstGeom prst="rect">
              <a:avLst/>
            </a:prstGeom>
          </p:spPr>
        </p:pic>
        <p:pic>
          <p:nvPicPr>
            <p:cNvPr id="70" name="Graphic 69" descr="Man">
              <a:extLst>
                <a:ext uri="{FF2B5EF4-FFF2-40B4-BE49-F238E27FC236}">
                  <a16:creationId xmlns:a16="http://schemas.microsoft.com/office/drawing/2014/main" id="{AB850892-BEC0-4DEF-BBE8-079D8988A0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01031" y="4652626"/>
              <a:ext cx="468816" cy="468816"/>
            </a:xfrm>
            <a:prstGeom prst="rect">
              <a:avLst/>
            </a:prstGeom>
          </p:spPr>
        </p:pic>
        <p:pic>
          <p:nvPicPr>
            <p:cNvPr id="71" name="Graphic 70" descr="Woman">
              <a:extLst>
                <a:ext uri="{FF2B5EF4-FFF2-40B4-BE49-F238E27FC236}">
                  <a16:creationId xmlns:a16="http://schemas.microsoft.com/office/drawing/2014/main" id="{AC809A34-CB31-4DD2-8667-16C073787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875376" y="4227197"/>
              <a:ext cx="468816" cy="468816"/>
            </a:xfrm>
            <a:prstGeom prst="rect">
              <a:avLst/>
            </a:prstGeom>
          </p:spPr>
        </p:pic>
        <p:pic>
          <p:nvPicPr>
            <p:cNvPr id="72" name="Graphic 71" descr="Man">
              <a:extLst>
                <a:ext uri="{FF2B5EF4-FFF2-40B4-BE49-F238E27FC236}">
                  <a16:creationId xmlns:a16="http://schemas.microsoft.com/office/drawing/2014/main" id="{1A7EDC06-D132-481E-812C-028DA3427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043368" y="3723424"/>
              <a:ext cx="468816" cy="468816"/>
            </a:xfrm>
            <a:prstGeom prst="rect">
              <a:avLst/>
            </a:prstGeom>
          </p:spPr>
        </p:pic>
        <p:pic>
          <p:nvPicPr>
            <p:cNvPr id="73" name="Graphic 72" descr="Man">
              <a:extLst>
                <a:ext uri="{FF2B5EF4-FFF2-40B4-BE49-F238E27FC236}">
                  <a16:creationId xmlns:a16="http://schemas.microsoft.com/office/drawing/2014/main" id="{C616815C-E485-4C15-BD61-31E4642FC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856554" y="3702389"/>
              <a:ext cx="468816" cy="468816"/>
            </a:xfrm>
            <a:prstGeom prst="rect">
              <a:avLst/>
            </a:prstGeom>
          </p:spPr>
        </p:pic>
        <p:pic>
          <p:nvPicPr>
            <p:cNvPr id="74" name="Graphic 73" descr="Man">
              <a:extLst>
                <a:ext uri="{FF2B5EF4-FFF2-40B4-BE49-F238E27FC236}">
                  <a16:creationId xmlns:a16="http://schemas.microsoft.com/office/drawing/2014/main" id="{815EFDBD-31B3-4DA2-896D-2D062A9638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343940" y="3845409"/>
              <a:ext cx="468816" cy="468816"/>
            </a:xfrm>
            <a:prstGeom prst="rect">
              <a:avLst/>
            </a:prstGeom>
          </p:spPr>
        </p:pic>
        <p:pic>
          <p:nvPicPr>
            <p:cNvPr id="75" name="Graphic 74" descr="Man">
              <a:extLst>
                <a:ext uri="{FF2B5EF4-FFF2-40B4-BE49-F238E27FC236}">
                  <a16:creationId xmlns:a16="http://schemas.microsoft.com/office/drawing/2014/main" id="{953321A4-C651-4295-BB81-DDC8C1BAB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439805" y="4304225"/>
              <a:ext cx="468816" cy="468816"/>
            </a:xfrm>
            <a:prstGeom prst="rect">
              <a:avLst/>
            </a:prstGeom>
          </p:spPr>
        </p:pic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CDA57577-5197-4518-AC48-1B55D5731637}"/>
              </a:ext>
            </a:extLst>
          </p:cNvPr>
          <p:cNvGrpSpPr/>
          <p:nvPr/>
        </p:nvGrpSpPr>
        <p:grpSpPr>
          <a:xfrm>
            <a:off x="3833147" y="3536639"/>
            <a:ext cx="5034434" cy="2907850"/>
            <a:chOff x="3022888" y="3829163"/>
            <a:chExt cx="5034434" cy="2907850"/>
          </a:xfrm>
        </p:grpSpPr>
        <p:pic>
          <p:nvPicPr>
            <p:cNvPr id="76" name="Graphic 75" descr="Woman">
              <a:extLst>
                <a:ext uri="{FF2B5EF4-FFF2-40B4-BE49-F238E27FC236}">
                  <a16:creationId xmlns:a16="http://schemas.microsoft.com/office/drawing/2014/main" id="{C78BCF2E-D402-47AE-95E4-7637029D6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900443" y="5635835"/>
              <a:ext cx="468816" cy="468816"/>
            </a:xfrm>
            <a:prstGeom prst="rect">
              <a:avLst/>
            </a:prstGeom>
          </p:spPr>
        </p:pic>
        <p:pic>
          <p:nvPicPr>
            <p:cNvPr id="77" name="Graphic 76" descr="Man">
              <a:extLst>
                <a:ext uri="{FF2B5EF4-FFF2-40B4-BE49-F238E27FC236}">
                  <a16:creationId xmlns:a16="http://schemas.microsoft.com/office/drawing/2014/main" id="{0F3FE688-3E65-47A5-B886-94185EF09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110896" y="5508316"/>
              <a:ext cx="468816" cy="468816"/>
            </a:xfrm>
            <a:prstGeom prst="rect">
              <a:avLst/>
            </a:prstGeom>
          </p:spPr>
        </p:pic>
        <p:pic>
          <p:nvPicPr>
            <p:cNvPr id="78" name="Graphic 77" descr="Man">
              <a:extLst>
                <a:ext uri="{FF2B5EF4-FFF2-40B4-BE49-F238E27FC236}">
                  <a16:creationId xmlns:a16="http://schemas.microsoft.com/office/drawing/2014/main" id="{D979E1C3-A0E4-4F01-9C68-B1E06D11E2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964751" y="5146556"/>
              <a:ext cx="468816" cy="468816"/>
            </a:xfrm>
            <a:prstGeom prst="rect">
              <a:avLst/>
            </a:prstGeom>
          </p:spPr>
        </p:pic>
        <p:pic>
          <p:nvPicPr>
            <p:cNvPr id="79" name="Graphic 78" descr="Man">
              <a:extLst>
                <a:ext uri="{FF2B5EF4-FFF2-40B4-BE49-F238E27FC236}">
                  <a16:creationId xmlns:a16="http://schemas.microsoft.com/office/drawing/2014/main" id="{C657FFFB-59AF-451E-AE5A-EC00B772E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537933" y="4565755"/>
              <a:ext cx="468816" cy="468816"/>
            </a:xfrm>
            <a:prstGeom prst="rect">
              <a:avLst/>
            </a:prstGeom>
          </p:spPr>
        </p:pic>
        <p:pic>
          <p:nvPicPr>
            <p:cNvPr id="80" name="Graphic 79" descr="Man">
              <a:extLst>
                <a:ext uri="{FF2B5EF4-FFF2-40B4-BE49-F238E27FC236}">
                  <a16:creationId xmlns:a16="http://schemas.microsoft.com/office/drawing/2014/main" id="{9D0AFBBD-0D9D-45FF-B272-8E88480F6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507551" y="5727357"/>
              <a:ext cx="468816" cy="468816"/>
            </a:xfrm>
            <a:prstGeom prst="rect">
              <a:avLst/>
            </a:prstGeom>
          </p:spPr>
        </p:pic>
        <p:pic>
          <p:nvPicPr>
            <p:cNvPr id="81" name="Graphic 80" descr="Woman">
              <a:extLst>
                <a:ext uri="{FF2B5EF4-FFF2-40B4-BE49-F238E27FC236}">
                  <a16:creationId xmlns:a16="http://schemas.microsoft.com/office/drawing/2014/main" id="{9DD508EE-A9C4-4C98-8414-4A9B4A8C5F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13446" y="5169028"/>
              <a:ext cx="468816" cy="468816"/>
            </a:xfrm>
            <a:prstGeom prst="rect">
              <a:avLst/>
            </a:prstGeom>
          </p:spPr>
        </p:pic>
        <p:pic>
          <p:nvPicPr>
            <p:cNvPr id="82" name="Graphic 81" descr="Man">
              <a:extLst>
                <a:ext uri="{FF2B5EF4-FFF2-40B4-BE49-F238E27FC236}">
                  <a16:creationId xmlns:a16="http://schemas.microsoft.com/office/drawing/2014/main" id="{B2E91F90-DEB2-4058-9967-B02CAB4EC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498739" y="5207122"/>
              <a:ext cx="468816" cy="468816"/>
            </a:xfrm>
            <a:prstGeom prst="rect">
              <a:avLst/>
            </a:prstGeom>
          </p:spPr>
        </p:pic>
        <p:pic>
          <p:nvPicPr>
            <p:cNvPr id="83" name="Graphic 82" descr="Man">
              <a:extLst>
                <a:ext uri="{FF2B5EF4-FFF2-40B4-BE49-F238E27FC236}">
                  <a16:creationId xmlns:a16="http://schemas.microsoft.com/office/drawing/2014/main" id="{FB1B29C5-EE92-4608-85D4-CCA108E058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394482" y="5047128"/>
              <a:ext cx="468816" cy="468816"/>
            </a:xfrm>
            <a:prstGeom prst="rect">
              <a:avLst/>
            </a:prstGeom>
          </p:spPr>
        </p:pic>
        <p:pic>
          <p:nvPicPr>
            <p:cNvPr id="84" name="Graphic 83" descr="Man">
              <a:extLst>
                <a:ext uri="{FF2B5EF4-FFF2-40B4-BE49-F238E27FC236}">
                  <a16:creationId xmlns:a16="http://schemas.microsoft.com/office/drawing/2014/main" id="{F7BBE05F-71CE-4AA4-858B-BED80D535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918704" y="4474233"/>
              <a:ext cx="468816" cy="468816"/>
            </a:xfrm>
            <a:prstGeom prst="rect">
              <a:avLst/>
            </a:prstGeom>
          </p:spPr>
        </p:pic>
        <p:pic>
          <p:nvPicPr>
            <p:cNvPr id="85" name="Graphic 84" descr="Man">
              <a:extLst>
                <a:ext uri="{FF2B5EF4-FFF2-40B4-BE49-F238E27FC236}">
                  <a16:creationId xmlns:a16="http://schemas.microsoft.com/office/drawing/2014/main" id="{4D01D6C9-7E90-405F-BB7C-386FF39B4B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626297" y="6268197"/>
              <a:ext cx="468816" cy="468816"/>
            </a:xfrm>
            <a:prstGeom prst="rect">
              <a:avLst/>
            </a:prstGeom>
          </p:spPr>
        </p:pic>
        <p:pic>
          <p:nvPicPr>
            <p:cNvPr id="86" name="Graphic 85" descr="Woman">
              <a:extLst>
                <a:ext uri="{FF2B5EF4-FFF2-40B4-BE49-F238E27FC236}">
                  <a16:creationId xmlns:a16="http://schemas.microsoft.com/office/drawing/2014/main" id="{E655E329-6CE4-408E-A39A-21A2E4D5AA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404201" y="5425086"/>
              <a:ext cx="468816" cy="468816"/>
            </a:xfrm>
            <a:prstGeom prst="rect">
              <a:avLst/>
            </a:prstGeom>
          </p:spPr>
        </p:pic>
        <p:pic>
          <p:nvPicPr>
            <p:cNvPr id="87" name="Graphic 86" descr="Man">
              <a:extLst>
                <a:ext uri="{FF2B5EF4-FFF2-40B4-BE49-F238E27FC236}">
                  <a16:creationId xmlns:a16="http://schemas.microsoft.com/office/drawing/2014/main" id="{95F3B212-CF74-4CB7-AAF7-BA7D6F34C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734869" y="5020409"/>
              <a:ext cx="468816" cy="468816"/>
            </a:xfrm>
            <a:prstGeom prst="rect">
              <a:avLst/>
            </a:prstGeom>
          </p:spPr>
        </p:pic>
        <p:pic>
          <p:nvPicPr>
            <p:cNvPr id="88" name="Graphic 87" descr="Man">
              <a:extLst>
                <a:ext uri="{FF2B5EF4-FFF2-40B4-BE49-F238E27FC236}">
                  <a16:creationId xmlns:a16="http://schemas.microsoft.com/office/drawing/2014/main" id="{20290084-41EF-4010-BFF2-D67CB5AE9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588506" y="5020409"/>
              <a:ext cx="468816" cy="468816"/>
            </a:xfrm>
            <a:prstGeom prst="rect">
              <a:avLst/>
            </a:prstGeom>
          </p:spPr>
        </p:pic>
        <p:pic>
          <p:nvPicPr>
            <p:cNvPr id="89" name="Graphic 88" descr="Man">
              <a:extLst>
                <a:ext uri="{FF2B5EF4-FFF2-40B4-BE49-F238E27FC236}">
                  <a16:creationId xmlns:a16="http://schemas.microsoft.com/office/drawing/2014/main" id="{9EBC8CB6-549C-4514-837C-8350550D8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161688" y="4439608"/>
              <a:ext cx="468816" cy="468816"/>
            </a:xfrm>
            <a:prstGeom prst="rect">
              <a:avLst/>
            </a:prstGeom>
          </p:spPr>
        </p:pic>
        <p:pic>
          <p:nvPicPr>
            <p:cNvPr id="90" name="Graphic 89" descr="Man">
              <a:extLst>
                <a:ext uri="{FF2B5EF4-FFF2-40B4-BE49-F238E27FC236}">
                  <a16:creationId xmlns:a16="http://schemas.microsoft.com/office/drawing/2014/main" id="{E59CF24F-50F6-41E5-8282-D34D9F1F7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131306" y="5601210"/>
              <a:ext cx="468816" cy="468816"/>
            </a:xfrm>
            <a:prstGeom prst="rect">
              <a:avLst/>
            </a:prstGeom>
          </p:spPr>
        </p:pic>
        <p:pic>
          <p:nvPicPr>
            <p:cNvPr id="91" name="Graphic 90" descr="Woman">
              <a:extLst>
                <a:ext uri="{FF2B5EF4-FFF2-40B4-BE49-F238E27FC236}">
                  <a16:creationId xmlns:a16="http://schemas.microsoft.com/office/drawing/2014/main" id="{61D36D65-8D70-4795-AB28-99B77AFB2C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411256" y="4573661"/>
              <a:ext cx="468816" cy="468816"/>
            </a:xfrm>
            <a:prstGeom prst="rect">
              <a:avLst/>
            </a:prstGeom>
          </p:spPr>
        </p:pic>
        <p:pic>
          <p:nvPicPr>
            <p:cNvPr id="92" name="Graphic 91" descr="Man">
              <a:extLst>
                <a:ext uri="{FF2B5EF4-FFF2-40B4-BE49-F238E27FC236}">
                  <a16:creationId xmlns:a16="http://schemas.microsoft.com/office/drawing/2014/main" id="{7687E768-452D-4F7F-8601-801B551F0C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621927" y="4084382"/>
              <a:ext cx="468816" cy="468816"/>
            </a:xfrm>
            <a:prstGeom prst="rect">
              <a:avLst/>
            </a:prstGeom>
          </p:spPr>
        </p:pic>
        <p:pic>
          <p:nvPicPr>
            <p:cNvPr id="93" name="Graphic 92" descr="Man">
              <a:extLst>
                <a:ext uri="{FF2B5EF4-FFF2-40B4-BE49-F238E27FC236}">
                  <a16:creationId xmlns:a16="http://schemas.microsoft.com/office/drawing/2014/main" id="{CF45957C-6DDC-47D5-8828-9DAECDD0A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475564" y="4084382"/>
              <a:ext cx="468816" cy="468816"/>
            </a:xfrm>
            <a:prstGeom prst="rect">
              <a:avLst/>
            </a:prstGeom>
          </p:spPr>
        </p:pic>
        <p:pic>
          <p:nvPicPr>
            <p:cNvPr id="94" name="Graphic 93" descr="Man">
              <a:extLst>
                <a:ext uri="{FF2B5EF4-FFF2-40B4-BE49-F238E27FC236}">
                  <a16:creationId xmlns:a16="http://schemas.microsoft.com/office/drawing/2014/main" id="{9DDF0E06-AD44-4383-88D9-54D8C5FE9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247912" y="4046969"/>
              <a:ext cx="468816" cy="468816"/>
            </a:xfrm>
            <a:prstGeom prst="rect">
              <a:avLst/>
            </a:prstGeom>
          </p:spPr>
        </p:pic>
        <p:pic>
          <p:nvPicPr>
            <p:cNvPr id="95" name="Graphic 94" descr="Man">
              <a:extLst>
                <a:ext uri="{FF2B5EF4-FFF2-40B4-BE49-F238E27FC236}">
                  <a16:creationId xmlns:a16="http://schemas.microsoft.com/office/drawing/2014/main" id="{C22E6EFB-0276-4B9E-9658-2F763C529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919209" y="4609645"/>
              <a:ext cx="468816" cy="468816"/>
            </a:xfrm>
            <a:prstGeom prst="rect">
              <a:avLst/>
            </a:prstGeom>
          </p:spPr>
        </p:pic>
        <p:pic>
          <p:nvPicPr>
            <p:cNvPr id="96" name="Graphic 95" descr="Woman">
              <a:extLst>
                <a:ext uri="{FF2B5EF4-FFF2-40B4-BE49-F238E27FC236}">
                  <a16:creationId xmlns:a16="http://schemas.microsoft.com/office/drawing/2014/main" id="{68391C1F-EB42-48C8-9580-13F67759E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844230" y="4055172"/>
              <a:ext cx="468816" cy="468816"/>
            </a:xfrm>
            <a:prstGeom prst="rect">
              <a:avLst/>
            </a:prstGeom>
          </p:spPr>
        </p:pic>
        <p:pic>
          <p:nvPicPr>
            <p:cNvPr id="97" name="Graphic 96" descr="Man">
              <a:extLst>
                <a:ext uri="{FF2B5EF4-FFF2-40B4-BE49-F238E27FC236}">
                  <a16:creationId xmlns:a16="http://schemas.microsoft.com/office/drawing/2014/main" id="{77496CDD-21A3-4307-8424-611B5B1B22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095163" y="4004385"/>
              <a:ext cx="468816" cy="468816"/>
            </a:xfrm>
            <a:prstGeom prst="rect">
              <a:avLst/>
            </a:prstGeom>
          </p:spPr>
        </p:pic>
        <p:pic>
          <p:nvPicPr>
            <p:cNvPr id="98" name="Graphic 97" descr="Man">
              <a:extLst>
                <a:ext uri="{FF2B5EF4-FFF2-40B4-BE49-F238E27FC236}">
                  <a16:creationId xmlns:a16="http://schemas.microsoft.com/office/drawing/2014/main" id="{ABD0DC69-E01D-462C-82B6-0BF7EA41F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022888" y="6201906"/>
              <a:ext cx="468816" cy="468816"/>
            </a:xfrm>
            <a:prstGeom prst="rect">
              <a:avLst/>
            </a:prstGeom>
          </p:spPr>
        </p:pic>
        <p:pic>
          <p:nvPicPr>
            <p:cNvPr id="99" name="Graphic 98" descr="Man">
              <a:extLst>
                <a:ext uri="{FF2B5EF4-FFF2-40B4-BE49-F238E27FC236}">
                  <a16:creationId xmlns:a16="http://schemas.microsoft.com/office/drawing/2014/main" id="{B5E1D15A-D6C8-4211-92DB-7C98AB29D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281214" y="3829163"/>
              <a:ext cx="468816" cy="468816"/>
            </a:xfrm>
            <a:prstGeom prst="rect">
              <a:avLst/>
            </a:prstGeom>
          </p:spPr>
        </p:pic>
        <p:pic>
          <p:nvPicPr>
            <p:cNvPr id="100" name="Graphic 99" descr="Man">
              <a:extLst>
                <a:ext uri="{FF2B5EF4-FFF2-40B4-BE49-F238E27FC236}">
                  <a16:creationId xmlns:a16="http://schemas.microsoft.com/office/drawing/2014/main" id="{AD47A72F-FA6D-4E49-AA96-7306F02985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357138" y="4316782"/>
              <a:ext cx="468816" cy="468816"/>
            </a:xfrm>
            <a:prstGeom prst="rect">
              <a:avLst/>
            </a:prstGeom>
          </p:spPr>
        </p:pic>
      </p:grpSp>
      <p:pic>
        <p:nvPicPr>
          <p:cNvPr id="101" name="Graphic 100" descr="Woman">
            <a:extLst>
              <a:ext uri="{FF2B5EF4-FFF2-40B4-BE49-F238E27FC236}">
                <a16:creationId xmlns:a16="http://schemas.microsoft.com/office/drawing/2014/main" id="{90FA6142-F155-4C7C-A18F-94B2489441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05422" y="5922452"/>
            <a:ext cx="468816" cy="468816"/>
          </a:xfrm>
          <a:prstGeom prst="rect">
            <a:avLst/>
          </a:prstGeom>
        </p:spPr>
      </p:pic>
      <p:pic>
        <p:nvPicPr>
          <p:cNvPr id="102" name="Graphic 101" descr="Man">
            <a:extLst>
              <a:ext uri="{FF2B5EF4-FFF2-40B4-BE49-F238E27FC236}">
                <a16:creationId xmlns:a16="http://schemas.microsoft.com/office/drawing/2014/main" id="{795E5210-2B8A-4E92-A422-5ECEDAB6A6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04312" y="5901416"/>
            <a:ext cx="468816" cy="468816"/>
          </a:xfrm>
          <a:prstGeom prst="rect">
            <a:avLst/>
          </a:prstGeom>
        </p:spPr>
      </p:pic>
      <p:pic>
        <p:nvPicPr>
          <p:cNvPr id="103" name="Graphic 102" descr="Man">
            <a:extLst>
              <a:ext uri="{FF2B5EF4-FFF2-40B4-BE49-F238E27FC236}">
                <a16:creationId xmlns:a16="http://schemas.microsoft.com/office/drawing/2014/main" id="{19CB1CD5-24F2-4588-873E-1993B60534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29744" y="5901416"/>
            <a:ext cx="468816" cy="468816"/>
          </a:xfrm>
          <a:prstGeom prst="rect">
            <a:avLst/>
          </a:prstGeom>
        </p:spPr>
      </p:pic>
      <p:pic>
        <p:nvPicPr>
          <p:cNvPr id="104" name="Graphic 103" descr="Man">
            <a:extLst>
              <a:ext uri="{FF2B5EF4-FFF2-40B4-BE49-F238E27FC236}">
                <a16:creationId xmlns:a16="http://schemas.microsoft.com/office/drawing/2014/main" id="{BFFD2BF4-FA07-4FA7-89DF-60E975DA1B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52722" y="4617658"/>
            <a:ext cx="468816" cy="468816"/>
          </a:xfrm>
          <a:prstGeom prst="rect">
            <a:avLst/>
          </a:prstGeom>
        </p:spPr>
      </p:pic>
      <p:pic>
        <p:nvPicPr>
          <p:cNvPr id="105" name="Graphic 104" descr="Man">
            <a:extLst>
              <a:ext uri="{FF2B5EF4-FFF2-40B4-BE49-F238E27FC236}">
                <a16:creationId xmlns:a16="http://schemas.microsoft.com/office/drawing/2014/main" id="{71EE3C99-A273-493E-B82B-1C6005A59B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83285" y="5206635"/>
            <a:ext cx="468816" cy="468816"/>
          </a:xfrm>
          <a:prstGeom prst="rect">
            <a:avLst/>
          </a:prstGeom>
        </p:spPr>
      </p:pic>
      <p:pic>
        <p:nvPicPr>
          <p:cNvPr id="106" name="Graphic 105" descr="Woman">
            <a:extLst>
              <a:ext uri="{FF2B5EF4-FFF2-40B4-BE49-F238E27FC236}">
                <a16:creationId xmlns:a16="http://schemas.microsoft.com/office/drawing/2014/main" id="{73B2FDD2-0C0A-4D45-8AD4-D45726C21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98455" y="5575486"/>
            <a:ext cx="468816" cy="468816"/>
          </a:xfrm>
          <a:prstGeom prst="rect">
            <a:avLst/>
          </a:prstGeom>
        </p:spPr>
      </p:pic>
      <p:pic>
        <p:nvPicPr>
          <p:cNvPr id="107" name="Graphic 106" descr="Man">
            <a:extLst>
              <a:ext uri="{FF2B5EF4-FFF2-40B4-BE49-F238E27FC236}">
                <a16:creationId xmlns:a16="http://schemas.microsoft.com/office/drawing/2014/main" id="{4447B3F9-4A0E-449F-AC01-5A2FAED60F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09126" y="5086207"/>
            <a:ext cx="468816" cy="468816"/>
          </a:xfrm>
          <a:prstGeom prst="rect">
            <a:avLst/>
          </a:prstGeom>
        </p:spPr>
      </p:pic>
      <p:pic>
        <p:nvPicPr>
          <p:cNvPr id="108" name="Graphic 107" descr="Man">
            <a:extLst>
              <a:ext uri="{FF2B5EF4-FFF2-40B4-BE49-F238E27FC236}">
                <a16:creationId xmlns:a16="http://schemas.microsoft.com/office/drawing/2014/main" id="{38BD555C-C1B0-4C3A-955B-374B04CB63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94697" y="5844747"/>
            <a:ext cx="468816" cy="468816"/>
          </a:xfrm>
          <a:prstGeom prst="rect">
            <a:avLst/>
          </a:prstGeom>
        </p:spPr>
      </p:pic>
      <p:pic>
        <p:nvPicPr>
          <p:cNvPr id="109" name="Graphic 108" descr="Man">
            <a:extLst>
              <a:ext uri="{FF2B5EF4-FFF2-40B4-BE49-F238E27FC236}">
                <a16:creationId xmlns:a16="http://schemas.microsoft.com/office/drawing/2014/main" id="{13D26779-B377-4226-9442-09B2E5E39B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56693" y="4682718"/>
            <a:ext cx="468816" cy="468816"/>
          </a:xfrm>
          <a:prstGeom prst="rect">
            <a:avLst/>
          </a:prstGeom>
        </p:spPr>
      </p:pic>
      <p:pic>
        <p:nvPicPr>
          <p:cNvPr id="110" name="Graphic 109" descr="Man">
            <a:extLst>
              <a:ext uri="{FF2B5EF4-FFF2-40B4-BE49-F238E27FC236}">
                <a16:creationId xmlns:a16="http://schemas.microsoft.com/office/drawing/2014/main" id="{2ED12222-3536-411C-9E6A-0C4E07269E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22594" y="5799974"/>
            <a:ext cx="468816" cy="468816"/>
          </a:xfrm>
          <a:prstGeom prst="rect">
            <a:avLst/>
          </a:prstGeom>
        </p:spPr>
      </p:pic>
      <p:pic>
        <p:nvPicPr>
          <p:cNvPr id="111" name="Graphic 110" descr="Woman">
            <a:extLst>
              <a:ext uri="{FF2B5EF4-FFF2-40B4-BE49-F238E27FC236}">
                <a16:creationId xmlns:a16="http://schemas.microsoft.com/office/drawing/2014/main" id="{81177EE6-786D-472E-8E00-34094C9DBE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93566" y="5202434"/>
            <a:ext cx="468816" cy="468816"/>
          </a:xfrm>
          <a:prstGeom prst="rect">
            <a:avLst/>
          </a:prstGeom>
        </p:spPr>
      </p:pic>
      <p:pic>
        <p:nvPicPr>
          <p:cNvPr id="112" name="Graphic 111" descr="Man">
            <a:extLst>
              <a:ext uri="{FF2B5EF4-FFF2-40B4-BE49-F238E27FC236}">
                <a16:creationId xmlns:a16="http://schemas.microsoft.com/office/drawing/2014/main" id="{728EC032-857D-4890-8423-70F688D928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75184" y="5530681"/>
            <a:ext cx="468816" cy="468816"/>
          </a:xfrm>
          <a:prstGeom prst="rect">
            <a:avLst/>
          </a:prstGeom>
        </p:spPr>
      </p:pic>
      <p:pic>
        <p:nvPicPr>
          <p:cNvPr id="113" name="Graphic 112" descr="Man">
            <a:extLst>
              <a:ext uri="{FF2B5EF4-FFF2-40B4-BE49-F238E27FC236}">
                <a16:creationId xmlns:a16="http://schemas.microsoft.com/office/drawing/2014/main" id="{AF28A4C9-2DD0-4997-95D7-F4811901B5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40555" y="5793728"/>
            <a:ext cx="468816" cy="468816"/>
          </a:xfrm>
          <a:prstGeom prst="rect">
            <a:avLst/>
          </a:prstGeom>
        </p:spPr>
      </p:pic>
      <p:pic>
        <p:nvPicPr>
          <p:cNvPr id="114" name="Graphic 113" descr="Man">
            <a:extLst>
              <a:ext uri="{FF2B5EF4-FFF2-40B4-BE49-F238E27FC236}">
                <a16:creationId xmlns:a16="http://schemas.microsoft.com/office/drawing/2014/main" id="{840906E4-C34B-455D-94BA-1E21E3C76B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83836" y="4357979"/>
            <a:ext cx="468816" cy="468816"/>
          </a:xfrm>
          <a:prstGeom prst="rect">
            <a:avLst/>
          </a:prstGeom>
        </p:spPr>
      </p:pic>
      <p:pic>
        <p:nvPicPr>
          <p:cNvPr id="115" name="Graphic 114" descr="Man">
            <a:extLst>
              <a:ext uri="{FF2B5EF4-FFF2-40B4-BE49-F238E27FC236}">
                <a16:creationId xmlns:a16="http://schemas.microsoft.com/office/drawing/2014/main" id="{A285E0DF-49F6-4D43-85F7-9E7F6702FE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52088" y="5932035"/>
            <a:ext cx="468816" cy="468816"/>
          </a:xfrm>
          <a:prstGeom prst="rect">
            <a:avLst/>
          </a:prstGeom>
        </p:spPr>
      </p:pic>
      <p:pic>
        <p:nvPicPr>
          <p:cNvPr id="116" name="Graphic 115" descr="Woman">
            <a:extLst>
              <a:ext uri="{FF2B5EF4-FFF2-40B4-BE49-F238E27FC236}">
                <a16:creationId xmlns:a16="http://schemas.microsoft.com/office/drawing/2014/main" id="{06295949-FDC3-4EBE-83FF-629FD74A8C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96553" y="3684508"/>
            <a:ext cx="468816" cy="468816"/>
          </a:xfrm>
          <a:prstGeom prst="rect">
            <a:avLst/>
          </a:prstGeom>
        </p:spPr>
      </p:pic>
      <p:pic>
        <p:nvPicPr>
          <p:cNvPr id="117" name="Graphic 116" descr="Man">
            <a:extLst>
              <a:ext uri="{FF2B5EF4-FFF2-40B4-BE49-F238E27FC236}">
                <a16:creationId xmlns:a16="http://schemas.microsoft.com/office/drawing/2014/main" id="{FB487FD6-561E-44B8-9FA3-998E145BBD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39168" y="4115555"/>
            <a:ext cx="468816" cy="468816"/>
          </a:xfrm>
          <a:prstGeom prst="rect">
            <a:avLst/>
          </a:prstGeom>
        </p:spPr>
      </p:pic>
      <p:pic>
        <p:nvPicPr>
          <p:cNvPr id="118" name="Graphic 117" descr="Man">
            <a:extLst>
              <a:ext uri="{FF2B5EF4-FFF2-40B4-BE49-F238E27FC236}">
                <a16:creationId xmlns:a16="http://schemas.microsoft.com/office/drawing/2014/main" id="{ADBD5520-83D7-46B7-81F4-F0BCE0914A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39615" y="3983150"/>
            <a:ext cx="468816" cy="468816"/>
          </a:xfrm>
          <a:prstGeom prst="rect">
            <a:avLst/>
          </a:prstGeom>
        </p:spPr>
      </p:pic>
      <p:pic>
        <p:nvPicPr>
          <p:cNvPr id="119" name="Graphic 118" descr="Man">
            <a:extLst>
              <a:ext uri="{FF2B5EF4-FFF2-40B4-BE49-F238E27FC236}">
                <a16:creationId xmlns:a16="http://schemas.microsoft.com/office/drawing/2014/main" id="{9000AE46-8502-475B-A4BE-D8E839CDE0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22296" y="4774489"/>
            <a:ext cx="468816" cy="468816"/>
          </a:xfrm>
          <a:prstGeom prst="rect">
            <a:avLst/>
          </a:prstGeom>
        </p:spPr>
      </p:pic>
      <p:pic>
        <p:nvPicPr>
          <p:cNvPr id="120" name="Graphic 119" descr="Man">
            <a:extLst>
              <a:ext uri="{FF2B5EF4-FFF2-40B4-BE49-F238E27FC236}">
                <a16:creationId xmlns:a16="http://schemas.microsoft.com/office/drawing/2014/main" id="{0D1EBF71-F60E-4504-A8D2-09FA6CD738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08908" y="3831365"/>
            <a:ext cx="468816" cy="468816"/>
          </a:xfrm>
          <a:prstGeom prst="rect">
            <a:avLst/>
          </a:prstGeom>
        </p:spPr>
      </p:pic>
      <p:pic>
        <p:nvPicPr>
          <p:cNvPr id="121" name="Graphic 120" descr="Woman">
            <a:extLst>
              <a:ext uri="{FF2B5EF4-FFF2-40B4-BE49-F238E27FC236}">
                <a16:creationId xmlns:a16="http://schemas.microsoft.com/office/drawing/2014/main" id="{D430E4F6-FD55-4CB9-B5DC-1E04C3D1B8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73935" y="4428096"/>
            <a:ext cx="468816" cy="468816"/>
          </a:xfrm>
          <a:prstGeom prst="rect">
            <a:avLst/>
          </a:prstGeom>
        </p:spPr>
      </p:pic>
      <p:pic>
        <p:nvPicPr>
          <p:cNvPr id="122" name="Graphic 121" descr="Man">
            <a:extLst>
              <a:ext uri="{FF2B5EF4-FFF2-40B4-BE49-F238E27FC236}">
                <a16:creationId xmlns:a16="http://schemas.microsoft.com/office/drawing/2014/main" id="{48D6F25F-BF99-4ABC-B7DC-4B171EE176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19481" y="3681937"/>
            <a:ext cx="468816" cy="468816"/>
          </a:xfrm>
          <a:prstGeom prst="rect">
            <a:avLst/>
          </a:prstGeom>
        </p:spPr>
      </p:pic>
      <p:pic>
        <p:nvPicPr>
          <p:cNvPr id="123" name="Graphic 122" descr="Man">
            <a:extLst>
              <a:ext uri="{FF2B5EF4-FFF2-40B4-BE49-F238E27FC236}">
                <a16:creationId xmlns:a16="http://schemas.microsoft.com/office/drawing/2014/main" id="{913AE192-28EE-433C-85FC-55D50D8141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42089" y="3674283"/>
            <a:ext cx="468816" cy="468816"/>
          </a:xfrm>
          <a:prstGeom prst="rect">
            <a:avLst/>
          </a:prstGeom>
        </p:spPr>
      </p:pic>
      <p:pic>
        <p:nvPicPr>
          <p:cNvPr id="124" name="Graphic 123" descr="Man">
            <a:extLst>
              <a:ext uri="{FF2B5EF4-FFF2-40B4-BE49-F238E27FC236}">
                <a16:creationId xmlns:a16="http://schemas.microsoft.com/office/drawing/2014/main" id="{952E7E27-E87C-4B3F-A38C-045F500826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76683" y="4061295"/>
            <a:ext cx="468816" cy="468816"/>
          </a:xfrm>
          <a:prstGeom prst="rect">
            <a:avLst/>
          </a:prstGeom>
        </p:spPr>
      </p:pic>
      <p:pic>
        <p:nvPicPr>
          <p:cNvPr id="125" name="Graphic 124" descr="Man">
            <a:extLst>
              <a:ext uri="{FF2B5EF4-FFF2-40B4-BE49-F238E27FC236}">
                <a16:creationId xmlns:a16="http://schemas.microsoft.com/office/drawing/2014/main" id="{0E1FD8E7-87A4-4263-A182-D82EB9DEE4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51166" y="4701520"/>
            <a:ext cx="468816" cy="468816"/>
          </a:xfrm>
          <a:prstGeom prst="rect">
            <a:avLst/>
          </a:prstGeom>
        </p:spPr>
      </p:pic>
      <p:pic>
        <p:nvPicPr>
          <p:cNvPr id="129" name="Graphic 128" descr="Man">
            <a:extLst>
              <a:ext uri="{FF2B5EF4-FFF2-40B4-BE49-F238E27FC236}">
                <a16:creationId xmlns:a16="http://schemas.microsoft.com/office/drawing/2014/main" id="{13B0CC5A-96CF-4374-976D-EAAAC62D59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7242" y="4876504"/>
            <a:ext cx="468816" cy="468816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Content Placeholder 1"/>
          <p:cNvSpPr>
            <a:spLocks noGrp="1"/>
          </p:cNvSpPr>
          <p:nvPr>
            <p:ph sz="quarter" idx="1"/>
          </p:nvPr>
        </p:nvSpPr>
        <p:spPr>
          <a:xfrm>
            <a:off x="471948" y="2191063"/>
            <a:ext cx="4956262" cy="3295332"/>
          </a:xfrm>
        </p:spPr>
        <p:txBody>
          <a:bodyPr/>
          <a:lstStyle/>
          <a:p>
            <a:pPr marL="288925" indent="-288925">
              <a:spcBef>
                <a:spcPts val="1200"/>
              </a:spcBef>
              <a:spcAft>
                <a:spcPts val="0"/>
              </a:spcAft>
              <a:buFontTx/>
              <a:buChar char="•"/>
            </a:pPr>
            <a:r>
              <a:rPr lang="en-US" altLang="en-US" dirty="0"/>
              <a:t>Does the average DWI violator fear arrest? </a:t>
            </a:r>
          </a:p>
          <a:p>
            <a:pPr marL="288925" indent="-288925">
              <a:spcBef>
                <a:spcPts val="1200"/>
              </a:spcBef>
              <a:spcAft>
                <a:spcPts val="0"/>
              </a:spcAft>
              <a:buFontTx/>
              <a:buChar char="•"/>
            </a:pPr>
            <a:r>
              <a:rPr lang="en-US" altLang="en-US" dirty="0"/>
              <a:t>Should they be afraid?</a:t>
            </a:r>
          </a:p>
          <a:p>
            <a:pPr marL="288925" indent="-288925">
              <a:spcBef>
                <a:spcPts val="1200"/>
              </a:spcBef>
              <a:spcAft>
                <a:spcPts val="0"/>
              </a:spcAft>
              <a:buFontTx/>
              <a:buChar char="•"/>
            </a:pPr>
            <a:r>
              <a:rPr lang="en-US" altLang="en-US" dirty="0"/>
              <a:t>Intense publicity may enhance the perceived risk </a:t>
            </a:r>
          </a:p>
        </p:txBody>
      </p:sp>
      <p:sp>
        <p:nvSpPr>
          <p:cNvPr id="32771" name="Title 2"/>
          <p:cNvSpPr>
            <a:spLocks noGrp="1"/>
          </p:cNvSpPr>
          <p:nvPr>
            <p:ph type="title"/>
          </p:nvPr>
        </p:nvSpPr>
        <p:spPr>
          <a:xfrm>
            <a:off x="304800" y="573673"/>
            <a:ext cx="8534400" cy="762000"/>
          </a:xfrm>
        </p:spPr>
        <p:txBody>
          <a:bodyPr/>
          <a:lstStyle/>
          <a:p>
            <a:r>
              <a:rPr lang="en-US" altLang="en-US" dirty="0"/>
              <a:t>How Great is the Risk?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76"/>
          <a:stretch/>
        </p:blipFill>
        <p:spPr>
          <a:xfrm>
            <a:off x="5560299" y="1710829"/>
            <a:ext cx="3169227" cy="425579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835775" y="64325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/>
              <a:t>2-</a:t>
            </a:r>
            <a:fld id="{7BB73C45-5869-46BC-9C80-1DDBA704BAF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Arrest enough violators to convince many of them it can happen to them</a:t>
            </a:r>
          </a:p>
          <a:p>
            <a:r>
              <a:rPr lang="en-US" dirty="0"/>
              <a:t>As arrest rate increases, odds are it will happen to them eventually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Changing the Odds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2-</a:t>
            </a:r>
            <a:fld id="{7BB73C45-5869-46BC-9C80-1DDBA704BAFF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573" y="3764291"/>
            <a:ext cx="3690851" cy="24617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814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"/>
          </p:nvPr>
        </p:nvSpPr>
        <p:spPr>
          <a:xfrm>
            <a:off x="236126" y="2189527"/>
            <a:ext cx="4335873" cy="316265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4200"/>
              </a:spcAft>
            </a:pPr>
            <a:r>
              <a:rPr lang="en-US" dirty="0"/>
              <a:t>Prior to 1994, nearly </a:t>
            </a:r>
            <a:br>
              <a:rPr lang="en-US" dirty="0"/>
            </a:br>
            <a:r>
              <a:rPr lang="en-US" b="1" dirty="0"/>
              <a:t>50%</a:t>
            </a:r>
            <a:r>
              <a:rPr lang="en-US" dirty="0"/>
              <a:t> of total traffic crashes were alcohol-related</a:t>
            </a:r>
          </a:p>
          <a:p>
            <a:r>
              <a:rPr lang="en-US" b="1" dirty="0"/>
              <a:t>10,598 </a:t>
            </a:r>
            <a:r>
              <a:rPr lang="en-US" dirty="0"/>
              <a:t>alcohol-related fatalities represented </a:t>
            </a:r>
            <a:r>
              <a:rPr lang="en-US" b="1" dirty="0"/>
              <a:t>30%</a:t>
            </a:r>
            <a:r>
              <a:rPr lang="en-US" dirty="0"/>
              <a:t> of all traffic fatalities (2020)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The DWI Problem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2-</a:t>
            </a:r>
            <a:fld id="{7BB73C45-5869-46BC-9C80-1DDBA704BAFF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798" y="2586799"/>
            <a:ext cx="3621577" cy="24192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3002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t Placeholder 1"/>
          <p:cNvSpPr>
            <a:spLocks noGrp="1"/>
          </p:cNvSpPr>
          <p:nvPr>
            <p:ph sz="quarter" idx="1"/>
          </p:nvPr>
        </p:nvSpPr>
        <p:spPr>
          <a:xfrm>
            <a:off x="361011" y="4866474"/>
            <a:ext cx="8504237" cy="1474383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en-US" kern="1200" dirty="0"/>
              <a:t>Realistic increase in DWI enforcement activity will induce a significant degree of general deterrence and a corresponding change in DWI behavior.</a:t>
            </a:r>
            <a:endParaRPr lang="en-US" dirty="0"/>
          </a:p>
        </p:txBody>
      </p:sp>
      <p:sp>
        <p:nvSpPr>
          <p:cNvPr id="36867" name="Title 2"/>
          <p:cNvSpPr>
            <a:spLocks noGrp="1"/>
          </p:cNvSpPr>
          <p:nvPr>
            <p:ph type="title"/>
          </p:nvPr>
        </p:nvSpPr>
        <p:spPr>
          <a:xfrm>
            <a:off x="347135" y="551941"/>
            <a:ext cx="8534400" cy="762000"/>
          </a:xfrm>
        </p:spPr>
        <p:txBody>
          <a:bodyPr/>
          <a:lstStyle/>
          <a:p>
            <a:r>
              <a:rPr lang="en-US" altLang="en-US" dirty="0"/>
              <a:t>Can it be Done? Will it Work?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356" y="1629422"/>
            <a:ext cx="3767288" cy="292157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835775" y="64325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/>
              <a:t>2-</a:t>
            </a:r>
            <a:fld id="{7BB73C45-5869-46BC-9C80-1DDBA704BAFF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Content Placehold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spcAft>
                <a:spcPts val="1800"/>
              </a:spcAft>
            </a:pPr>
            <a:r>
              <a:rPr lang="en-US" altLang="en-US" dirty="0"/>
              <a:t>Before:</a:t>
            </a:r>
          </a:p>
          <a:p>
            <a:pPr lvl="1">
              <a:spcAft>
                <a:spcPts val="1800"/>
              </a:spcAft>
            </a:pPr>
            <a:r>
              <a:rPr lang="en-US" altLang="en-US" dirty="0"/>
              <a:t>Arrest/violation ratio – 1 in 2000 or less </a:t>
            </a:r>
          </a:p>
          <a:p>
            <a:pPr lvl="1">
              <a:spcAft>
                <a:spcPts val="1800"/>
              </a:spcAft>
            </a:pPr>
            <a:r>
              <a:rPr lang="en-US" altLang="en-US" dirty="0"/>
              <a:t>Weekend drivers BAC of 0.10 or higher – 9%</a:t>
            </a:r>
          </a:p>
          <a:p>
            <a:pPr>
              <a:spcAft>
                <a:spcPts val="1800"/>
              </a:spcAft>
            </a:pPr>
            <a:r>
              <a:rPr lang="en-US" altLang="en-US" dirty="0"/>
              <a:t>During: Intensive DWI enforcement weekend nights </a:t>
            </a:r>
          </a:p>
          <a:p>
            <a:pPr>
              <a:spcAft>
                <a:spcPts val="1800"/>
              </a:spcAft>
            </a:pPr>
            <a:r>
              <a:rPr lang="en-US" altLang="en-US" dirty="0"/>
              <a:t>Officers intensively trained, enforcement publicized, justice community coordinated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A6EE9AD-2E42-490C-9513-6B1C67B20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Stockton, California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2-</a:t>
            </a:r>
            <a:fld id="{7BB73C45-5869-46BC-9C80-1DDBA704BAFF}" type="slidenum">
              <a:rPr lang="en-US" smtClean="0"/>
              <a:pPr/>
              <a:t>31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Content Placeholder 1"/>
          <p:cNvSpPr>
            <a:spLocks noGrp="1"/>
          </p:cNvSpPr>
          <p:nvPr>
            <p:ph sz="quarter" idx="1"/>
          </p:nvPr>
        </p:nvSpPr>
        <p:spPr>
          <a:xfrm>
            <a:off x="0" y="4256110"/>
            <a:ext cx="2980112" cy="969496"/>
          </a:xfrm>
        </p:spPr>
        <p:txBody>
          <a:bodyPr/>
          <a:lstStyle/>
          <a:p>
            <a:pPr marL="0" indent="0" algn="ctr" eaLnBrk="1" hangingPunct="1">
              <a:spcBef>
                <a:spcPts val="1200"/>
              </a:spcBef>
              <a:spcAft>
                <a:spcPts val="0"/>
              </a:spcAft>
              <a:buNone/>
            </a:pPr>
            <a:r>
              <a:rPr lang="en-US" altLang="en-US" sz="2400" dirty="0"/>
              <a:t>Arrests increased 500%</a:t>
            </a:r>
          </a:p>
        </p:txBody>
      </p:sp>
      <p:sp>
        <p:nvSpPr>
          <p:cNvPr id="38915" name="Title 2"/>
          <p:cNvSpPr>
            <a:spLocks noGrp="1"/>
          </p:cNvSpPr>
          <p:nvPr>
            <p:ph type="title"/>
          </p:nvPr>
        </p:nvSpPr>
        <p:spPr>
          <a:xfrm>
            <a:off x="304800" y="433650"/>
            <a:ext cx="8534400" cy="762000"/>
          </a:xfrm>
        </p:spPr>
        <p:txBody>
          <a:bodyPr/>
          <a:lstStyle/>
          <a:p>
            <a:r>
              <a:rPr lang="en-US" altLang="en-US" dirty="0"/>
              <a:t>Stockton, California</a:t>
            </a:r>
          </a:p>
        </p:txBody>
      </p:sp>
      <p:sp>
        <p:nvSpPr>
          <p:cNvPr id="2" name="Up Arrow 1"/>
          <p:cNvSpPr/>
          <p:nvPr/>
        </p:nvSpPr>
        <p:spPr>
          <a:xfrm>
            <a:off x="833350" y="1463037"/>
            <a:ext cx="1313411" cy="2660073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Up Arrow 5"/>
          <p:cNvSpPr/>
          <p:nvPr/>
        </p:nvSpPr>
        <p:spPr>
          <a:xfrm rot="10800000">
            <a:off x="3717867" y="1463037"/>
            <a:ext cx="1313411" cy="2660073"/>
          </a:xfrm>
          <a:prstGeom prst="up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Up Arrow 6"/>
          <p:cNvSpPr/>
          <p:nvPr/>
        </p:nvSpPr>
        <p:spPr>
          <a:xfrm rot="10800000">
            <a:off x="6799811" y="1463037"/>
            <a:ext cx="1313411" cy="2660073"/>
          </a:xfrm>
          <a:prstGeom prst="up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024207" y="4214724"/>
            <a:ext cx="27007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 eaLnBrk="1" hangingPunct="1">
              <a:spcBef>
                <a:spcPts val="1200"/>
              </a:spcBef>
              <a:spcAft>
                <a:spcPts val="0"/>
              </a:spcAft>
            </a:pPr>
            <a:r>
              <a:rPr lang="en-US" altLang="en-US" sz="2400" dirty="0">
                <a:solidFill>
                  <a:srgbClr val="000000"/>
                </a:solidFill>
                <a:latin typeface="+mj-lt"/>
              </a:rPr>
              <a:t>Weekend nighttime crashes decreased 34%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48547" y="4206415"/>
            <a:ext cx="32159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400" dirty="0">
                <a:solidFill>
                  <a:srgbClr val="000000"/>
                </a:solidFill>
                <a:latin typeface="+mj-lt"/>
              </a:rPr>
              <a:t>Proportion of nighttime, weekend drivers legally under the influence dropped from 9% to 6%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>
          <a:xfrm>
            <a:off x="6835775" y="64325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/>
              <a:t>2-</a:t>
            </a:r>
            <a:fld id="{7BB73C45-5869-46BC-9C80-1DDBA704BAFF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9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" grpId="0" build="p"/>
      <p:bldP spid="2" grpId="0" animBg="1"/>
      <p:bldP spid="6" grpId="0" animBg="1"/>
      <p:bldP spid="7" grpId="0" animBg="1"/>
      <p:bldP spid="3" grpId="0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Pam.Mccaskill\AppData\Local\Microsoft\Windows\Temporary Internet Files\Content.IE5\O9W0042Y\keys[1].jp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05" name="Content Placeholder 1"/>
          <p:cNvSpPr>
            <a:spLocks noGrp="1"/>
          </p:cNvSpPr>
          <p:nvPr>
            <p:ph sz="quarter" idx="1"/>
          </p:nvPr>
        </p:nvSpPr>
        <p:spPr>
          <a:xfrm>
            <a:off x="486698" y="1578077"/>
            <a:ext cx="8244348" cy="4730743"/>
          </a:xfrm>
        </p:spPr>
        <p:txBody>
          <a:bodyPr/>
          <a:lstStyle/>
          <a:p>
            <a:pPr marL="0" indent="0" eaLnBrk="1" hangingPunct="1">
              <a:spcBef>
                <a:spcPts val="1200"/>
              </a:spcBef>
              <a:spcAft>
                <a:spcPts val="0"/>
              </a:spcAft>
              <a:buNone/>
              <a:defRPr/>
            </a:pPr>
            <a:r>
              <a:rPr lang="en-US" b="1" dirty="0"/>
              <a:t>Keys to success: </a:t>
            </a:r>
          </a:p>
          <a:p>
            <a:pPr marL="288925" indent="-288925" eaLnBrk="1" hangingPunct="1">
              <a:spcBef>
                <a:spcPts val="12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dirty="0"/>
              <a:t>Officers skilled at DWI detection</a:t>
            </a:r>
          </a:p>
          <a:p>
            <a:pPr marL="288925" indent="-288925" eaLnBrk="1" hangingPunct="1">
              <a:spcBef>
                <a:spcPts val="12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dirty="0"/>
              <a:t>Willing to arrest all violators detected</a:t>
            </a:r>
          </a:p>
          <a:p>
            <a:pPr marL="288925" indent="-288925" eaLnBrk="1" hangingPunct="1">
              <a:spcBef>
                <a:spcPts val="12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dirty="0"/>
              <a:t>Policies and application supported by agency </a:t>
            </a:r>
          </a:p>
          <a:p>
            <a:pPr marL="0" indent="0"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993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Improve DWI Detection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835775" y="64325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/>
              <a:t>2-</a:t>
            </a:r>
            <a:fld id="{7BB73C45-5869-46BC-9C80-1DDBA704BAFF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Content Placeholder 1"/>
          <p:cNvSpPr>
            <a:spLocks noGrp="1"/>
          </p:cNvSpPr>
          <p:nvPr>
            <p:ph sz="quarter" idx="1"/>
          </p:nvPr>
        </p:nvSpPr>
        <p:spPr>
          <a:xfrm>
            <a:off x="427703" y="1592827"/>
            <a:ext cx="8259097" cy="3861824"/>
          </a:xfrm>
        </p:spPr>
        <p:txBody>
          <a:bodyPr/>
          <a:lstStyle/>
          <a:p>
            <a:pPr marL="288925" indent="-288925" eaLnBrk="1" hangingPunct="1">
              <a:spcBef>
                <a:spcPts val="1200"/>
              </a:spcBef>
              <a:buFontTx/>
              <a:buChar char="•"/>
              <a:defRPr/>
            </a:pPr>
            <a:r>
              <a:rPr lang="en-US" dirty="0"/>
              <a:t>Deterrence can vastly exceed level of enforcement officers achieve</a:t>
            </a:r>
          </a:p>
          <a:p>
            <a:pPr marL="288925" indent="-288925" eaLnBrk="1" hangingPunct="1">
              <a:spcBef>
                <a:spcPts val="1200"/>
              </a:spcBef>
              <a:buFontTx/>
              <a:buChar char="•"/>
              <a:defRPr/>
            </a:pPr>
            <a:r>
              <a:rPr lang="en-US" dirty="0"/>
              <a:t>Weekend DWI arrests can increase by as much as 500%, as in the Stockton study</a:t>
            </a:r>
          </a:p>
          <a:p>
            <a:pPr marL="288925" indent="-288925">
              <a:spcBef>
                <a:spcPts val="1200"/>
              </a:spcBef>
              <a:defRPr/>
            </a:pPr>
            <a:endParaRPr lang="en-US" dirty="0"/>
          </a:p>
        </p:txBody>
      </p:sp>
      <p:sp>
        <p:nvSpPr>
          <p:cNvPr id="4096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Detection: Key to Deterrence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835775" y="64325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/>
              <a:t>2-</a:t>
            </a:r>
            <a:fld id="{7BB73C45-5869-46BC-9C80-1DDBA704BAFF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Content Placeholder 1"/>
          <p:cNvSpPr>
            <a:spLocks noGrp="1"/>
          </p:cNvSpPr>
          <p:nvPr>
            <p:ph sz="quarter" idx="1"/>
          </p:nvPr>
        </p:nvSpPr>
        <p:spPr>
          <a:xfrm>
            <a:off x="457200" y="1592827"/>
            <a:ext cx="8214852" cy="4235112"/>
          </a:xfrm>
        </p:spPr>
        <p:txBody>
          <a:bodyPr/>
          <a:lstStyle/>
          <a:p>
            <a:pPr marL="0" indent="0" eaLnBrk="1" hangingPunct="1">
              <a:spcBef>
                <a:spcPts val="1200"/>
              </a:spcBef>
              <a:buNone/>
              <a:defRPr/>
            </a:pPr>
            <a:r>
              <a:rPr lang="en-US" b="1" dirty="0"/>
              <a:t>When arrest/violation ratio is 1 in 100:</a:t>
            </a:r>
          </a:p>
          <a:p>
            <a:pPr marL="288925" indent="-288925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Many violators WILL be caught </a:t>
            </a:r>
          </a:p>
          <a:p>
            <a:pPr marL="288925" indent="-288925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General perception level of being caught increases </a:t>
            </a:r>
          </a:p>
          <a:p>
            <a:pPr marL="288925" indent="-288925"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dirty="0"/>
              <a:t>Behavior changes</a:t>
            </a:r>
          </a:p>
        </p:txBody>
      </p:sp>
      <p:sp>
        <p:nvSpPr>
          <p:cNvPr id="4198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Example of General Deterrence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835775" y="64325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/>
              <a:t>2-</a:t>
            </a:r>
            <a:fld id="{7BB73C45-5869-46BC-9C80-1DDBA704BAFF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Content Placeholder 1"/>
          <p:cNvSpPr>
            <a:spLocks noGrp="1"/>
          </p:cNvSpPr>
          <p:nvPr>
            <p:ph sz="quarter" idx="1"/>
          </p:nvPr>
        </p:nvSpPr>
        <p:spPr>
          <a:xfrm>
            <a:off x="457200" y="1607574"/>
            <a:ext cx="8244348" cy="2890684"/>
          </a:xfrm>
        </p:spPr>
        <p:txBody>
          <a:bodyPr/>
          <a:lstStyle/>
          <a:p>
            <a:pPr marL="288925" indent="-288925">
              <a:spcBef>
                <a:spcPts val="12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dirty="0"/>
              <a:t>Community benefits</a:t>
            </a:r>
          </a:p>
          <a:p>
            <a:pPr marL="288925" indent="-288925">
              <a:spcBef>
                <a:spcPts val="12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dirty="0"/>
              <a:t>Officers recognize cues and clues </a:t>
            </a:r>
          </a:p>
          <a:p>
            <a:pPr marL="288925" indent="-288925">
              <a:spcBef>
                <a:spcPts val="12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dirty="0"/>
              <a:t>Gained confidence in field sobriety tests </a:t>
            </a:r>
          </a:p>
          <a:p>
            <a:pPr marL="288925" indent="-288925">
              <a:spcBef>
                <a:spcPts val="12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dirty="0"/>
              <a:t>Fewer violators stopped avoided arrest  </a:t>
            </a:r>
          </a:p>
        </p:txBody>
      </p:sp>
      <p:sp>
        <p:nvSpPr>
          <p:cNvPr id="4301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Increased DWI Detection Skills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675" y="3954550"/>
            <a:ext cx="3393397" cy="226337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835775" y="64325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/>
              <a:t>2-</a:t>
            </a:r>
            <a:fld id="{7BB73C45-5869-46BC-9C80-1DDBA704BAFF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464573" y="1106411"/>
            <a:ext cx="8214853" cy="2046143"/>
          </a:xfrm>
        </p:spPr>
        <p:txBody>
          <a:bodyPr/>
          <a:lstStyle/>
          <a:p>
            <a:r>
              <a:rPr lang="en-US" altLang="en-US" sz="3200" dirty="0"/>
              <a:t>The ability to detect DWI violators is the key to general deterrence and possibly the greatest impediment to it.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047" y="3562270"/>
            <a:ext cx="4058651" cy="270708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835775" y="64325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/>
              <a:t>2-</a:t>
            </a:r>
            <a:fld id="{7BB73C45-5869-46BC-9C80-1DDBA704BAFF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1635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up, table, drink, orange&#10;&#10;Description automatically generated">
            <a:extLst>
              <a:ext uri="{FF2B5EF4-FFF2-40B4-BE49-F238E27FC236}">
                <a16:creationId xmlns:a16="http://schemas.microsoft.com/office/drawing/2014/main" id="{08A2305D-F972-42DD-9467-0EF67FDAEE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56"/>
          <a:stretch/>
        </p:blipFill>
        <p:spPr>
          <a:xfrm>
            <a:off x="0" y="402649"/>
            <a:ext cx="9144000" cy="6072429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63795" y="595423"/>
            <a:ext cx="9002233" cy="1190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42900" indent="-342900" algn="ctr">
              <a:defRPr/>
            </a:pPr>
            <a:r>
              <a:rPr lang="en-US" sz="3600" b="1" kern="0" dirty="0">
                <a:solidFill>
                  <a:srgbClr val="000000"/>
                </a:solidFill>
                <a:latin typeface="+mj-lt"/>
                <a:cs typeface="+mn-cs"/>
              </a:rPr>
              <a:t>Alcohol is the most abused drug in the United States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835775" y="64325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/>
              <a:t>2-</a:t>
            </a:r>
            <a:fld id="{7BB73C45-5869-46BC-9C80-1DDBA704BAFF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Content Placeholder 1"/>
          <p:cNvSpPr>
            <a:spLocks noGrp="1"/>
          </p:cNvSpPr>
          <p:nvPr>
            <p:ph sz="quarter" idx="1"/>
          </p:nvPr>
        </p:nvSpPr>
        <p:spPr>
          <a:xfrm>
            <a:off x="853168" y="1928717"/>
            <a:ext cx="4976939" cy="640080"/>
          </a:xfrm>
        </p:spPr>
        <p:txBody>
          <a:bodyPr anchor="ctr"/>
          <a:lstStyle/>
          <a:p>
            <a:pPr marL="0" indent="0">
              <a:buNone/>
            </a:pPr>
            <a:r>
              <a:rPr lang="en-US" dirty="0"/>
              <a:t>Methyl Alcohol (Methanol)</a:t>
            </a:r>
          </a:p>
        </p:txBody>
      </p:sp>
      <p:sp>
        <p:nvSpPr>
          <p:cNvPr id="46083" name="Title 2"/>
          <p:cNvSpPr>
            <a:spLocks noGrp="1"/>
          </p:cNvSpPr>
          <p:nvPr>
            <p:ph type="title"/>
          </p:nvPr>
        </p:nvSpPr>
        <p:spPr>
          <a:xfrm>
            <a:off x="457200" y="552147"/>
            <a:ext cx="8229600" cy="640080"/>
          </a:xfrm>
        </p:spPr>
        <p:txBody>
          <a:bodyPr/>
          <a:lstStyle/>
          <a:p>
            <a:r>
              <a:rPr lang="en-US" altLang="en-US" dirty="0"/>
              <a:t>Types of Alcohol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2-</a:t>
            </a:r>
            <a:fld id="{7BB73C45-5869-46BC-9C80-1DDBA704BAFF}" type="slidenum">
              <a:rPr lang="en-US" smtClean="0"/>
              <a:pPr/>
              <a:t>39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B7E9A9C-35D5-1740-974C-73B7FBE6F34F}"/>
              </a:ext>
            </a:extLst>
          </p:cNvPr>
          <p:cNvGrpSpPr/>
          <p:nvPr/>
        </p:nvGrpSpPr>
        <p:grpSpPr>
          <a:xfrm>
            <a:off x="853168" y="4817077"/>
            <a:ext cx="7048306" cy="1554480"/>
            <a:chOff x="853168" y="3111445"/>
            <a:chExt cx="7048306" cy="1554480"/>
          </a:xfrm>
        </p:grpSpPr>
        <p:pic>
          <p:nvPicPr>
            <p:cNvPr id="57347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3" r="5559"/>
            <a:stretch/>
          </p:blipFill>
          <p:spPr bwMode="auto">
            <a:xfrm>
              <a:off x="5831210" y="3111445"/>
              <a:ext cx="2070264" cy="1554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Content Placeholder 1"/>
            <p:cNvSpPr txBox="1">
              <a:spLocks/>
            </p:cNvSpPr>
            <p:nvPr/>
          </p:nvSpPr>
          <p:spPr bwMode="auto">
            <a:xfrm>
              <a:off x="853168" y="3568645"/>
              <a:ext cx="4976940" cy="640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3366"/>
                  </a:solidFill>
                  <a:latin typeface="+mj-lt"/>
                  <a:ea typeface="+mn-ea"/>
                  <a:cs typeface="+mn-cs"/>
                </a:defRPr>
              </a:lvl1pPr>
              <a:lvl2pPr marL="287338" indent="-173038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ü"/>
                <a:defRPr sz="2800" b="1">
                  <a:solidFill>
                    <a:srgbClr val="003366"/>
                  </a:solidFill>
                  <a:latin typeface="+mj-lt"/>
                </a:defRPr>
              </a:lvl2pPr>
              <a:lvl3pPr marL="627063" indent="-173038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Trebuchet MS" pitchFamily="34" charset="0"/>
                <a:buChar char="―"/>
                <a:defRPr sz="2400" b="1">
                  <a:solidFill>
                    <a:srgbClr val="003366"/>
                  </a:solidFill>
                  <a:latin typeface="+mj-lt"/>
                </a:defRPr>
              </a:lvl3pPr>
              <a:lvl4pPr marL="1031875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Ø"/>
                <a:defRPr sz="2000" b="1">
                  <a:solidFill>
                    <a:srgbClr val="003366"/>
                  </a:solidFill>
                  <a:latin typeface="+mj-lt"/>
                </a:defRPr>
              </a:lvl4pPr>
              <a:lvl5pPr marL="1377950" indent="-230188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Trebuchet MS" pitchFamily="34" charset="0"/>
                <a:buChar char="―"/>
                <a:defRPr sz="2000" b="1">
                  <a:solidFill>
                    <a:srgbClr val="003366"/>
                  </a:solidFill>
                  <a:latin typeface="+mj-lt"/>
                </a:defRPr>
              </a:lvl5pPr>
              <a:lvl6pPr marL="1835150" indent="-230188" algn="l" rtl="0" fontAlgn="base">
                <a:spcBef>
                  <a:spcPct val="0"/>
                </a:spcBef>
                <a:spcAft>
                  <a:spcPct val="0"/>
                </a:spcAft>
                <a:buChar char="•"/>
                <a:defRPr>
                  <a:solidFill>
                    <a:srgbClr val="003366"/>
                  </a:solidFill>
                  <a:latin typeface="+mn-lt"/>
                </a:defRPr>
              </a:lvl6pPr>
              <a:lvl7pPr marL="2292350" indent="-230188" algn="l" rtl="0" fontAlgn="base">
                <a:spcBef>
                  <a:spcPct val="0"/>
                </a:spcBef>
                <a:spcAft>
                  <a:spcPct val="0"/>
                </a:spcAft>
                <a:buChar char="•"/>
                <a:defRPr>
                  <a:solidFill>
                    <a:srgbClr val="003366"/>
                  </a:solidFill>
                  <a:latin typeface="+mn-lt"/>
                </a:defRPr>
              </a:lvl7pPr>
              <a:lvl8pPr marL="2749550" indent="-230188" algn="l" rtl="0" fontAlgn="base">
                <a:spcBef>
                  <a:spcPct val="0"/>
                </a:spcBef>
                <a:spcAft>
                  <a:spcPct val="0"/>
                </a:spcAft>
                <a:buChar char="•"/>
                <a:defRPr>
                  <a:solidFill>
                    <a:srgbClr val="003366"/>
                  </a:solidFill>
                  <a:latin typeface="+mn-lt"/>
                </a:defRPr>
              </a:lvl8pPr>
              <a:lvl9pPr marL="3206750" indent="-230188" algn="l" rtl="0" fontAlgn="base">
                <a:spcBef>
                  <a:spcPct val="0"/>
                </a:spcBef>
                <a:spcAft>
                  <a:spcPct val="0"/>
                </a:spcAft>
                <a:buChar char="•"/>
                <a:defRPr>
                  <a:solidFill>
                    <a:srgbClr val="003366"/>
                  </a:solidFill>
                  <a:latin typeface="+mn-lt"/>
                </a:defRPr>
              </a:lvl9pPr>
            </a:lstStyle>
            <a:p>
              <a:pPr marL="0" indent="0" eaLnBrk="1" hangingPunct="1">
                <a:spcBef>
                  <a:spcPts val="0"/>
                </a:spcBef>
                <a:spcAft>
                  <a:spcPts val="4800"/>
                </a:spcAft>
                <a:defRPr/>
              </a:pPr>
              <a:r>
                <a:rPr lang="en-US" sz="2600" b="0" kern="0" dirty="0">
                  <a:solidFill>
                    <a:srgbClr val="000000"/>
                  </a:solidFill>
                </a:rPr>
                <a:t>Ethyl Alcohol (Ethanol)</a:t>
              </a:r>
            </a:p>
          </p:txBody>
        </p:sp>
      </p:grp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30109" y="3251446"/>
            <a:ext cx="2072466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1"/>
          <p:cNvSpPr txBox="1">
            <a:spLocks/>
          </p:cNvSpPr>
          <p:nvPr/>
        </p:nvSpPr>
        <p:spPr bwMode="auto">
          <a:xfrm>
            <a:off x="853166" y="3587812"/>
            <a:ext cx="4976941" cy="667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+mj-lt"/>
                <a:ea typeface="+mn-ea"/>
                <a:cs typeface="+mn-cs"/>
              </a:defRPr>
            </a:lvl1pPr>
            <a:lvl2pPr marL="287338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 sz="2800" b="1">
                <a:solidFill>
                  <a:srgbClr val="003366"/>
                </a:solidFill>
                <a:latin typeface="+mj-lt"/>
              </a:defRPr>
            </a:lvl2pPr>
            <a:lvl3pPr marL="627063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400" b="1">
                <a:solidFill>
                  <a:srgbClr val="003366"/>
                </a:solidFill>
                <a:latin typeface="+mj-lt"/>
              </a:defRPr>
            </a:lvl3pPr>
            <a:lvl4pPr marL="1031875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 sz="2000" b="1">
                <a:solidFill>
                  <a:srgbClr val="003366"/>
                </a:solidFill>
                <a:latin typeface="+mj-lt"/>
              </a:defRPr>
            </a:lvl4pPr>
            <a:lvl5pPr marL="1377950" indent="-23018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000" b="1">
                <a:solidFill>
                  <a:srgbClr val="003366"/>
                </a:solidFill>
                <a:latin typeface="+mj-lt"/>
              </a:defRPr>
            </a:lvl5pPr>
            <a:lvl6pPr marL="18351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6pPr>
            <a:lvl7pPr marL="22923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7pPr>
            <a:lvl8pPr marL="27495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8pPr>
            <a:lvl9pPr marL="32067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9pPr>
          </a:lstStyle>
          <a:p>
            <a:pPr marL="0" indent="0" eaLnBrk="1" hangingPunct="1">
              <a:spcBef>
                <a:spcPts val="0"/>
              </a:spcBef>
              <a:spcAft>
                <a:spcPts val="4800"/>
              </a:spcAft>
              <a:defRPr/>
            </a:pPr>
            <a:r>
              <a:rPr lang="en-US" sz="2600" b="0" kern="0" dirty="0">
                <a:solidFill>
                  <a:srgbClr val="000000"/>
                </a:solidFill>
              </a:rPr>
              <a:t>Isopropyl Alcohol (Isopropanol)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6" r="5573"/>
          <a:stretch/>
        </p:blipFill>
        <p:spPr>
          <a:xfrm>
            <a:off x="5830109" y="1471517"/>
            <a:ext cx="2072467" cy="155448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2"/>
          <p:cNvSpPr>
            <a:spLocks noGrp="1"/>
          </p:cNvSpPr>
          <p:nvPr>
            <p:ph type="title"/>
          </p:nvPr>
        </p:nvSpPr>
        <p:spPr>
          <a:xfrm>
            <a:off x="304800" y="550025"/>
            <a:ext cx="8534400" cy="762000"/>
          </a:xfrm>
        </p:spPr>
        <p:txBody>
          <a:bodyPr/>
          <a:lstStyle/>
          <a:p>
            <a:r>
              <a:rPr lang="en-US" altLang="en-US" dirty="0"/>
              <a:t>The Local DWI Problem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546" y="1592205"/>
            <a:ext cx="6836907" cy="456016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835775" y="64325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/>
              <a:t>2-</a:t>
            </a:r>
            <a:fld id="{7BB73C45-5869-46BC-9C80-1DDBA704BAF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Content Placeholder 1"/>
          <p:cNvSpPr>
            <a:spLocks noGrp="1"/>
          </p:cNvSpPr>
          <p:nvPr>
            <p:ph sz="quarter" idx="1"/>
          </p:nvPr>
        </p:nvSpPr>
        <p:spPr>
          <a:xfrm>
            <a:off x="457200" y="2275367"/>
            <a:ext cx="8229600" cy="3942552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/>
              <a:t>Chemical Symbols</a:t>
            </a:r>
          </a:p>
          <a:p>
            <a:pPr lvl="1"/>
            <a:r>
              <a:rPr lang="en-US" altLang="en-US" dirty="0"/>
              <a:t>ETOH</a:t>
            </a:r>
          </a:p>
          <a:p>
            <a:pPr lvl="1"/>
            <a:r>
              <a:rPr lang="en-US" altLang="en-US" dirty="0"/>
              <a:t>C2H5OH</a:t>
            </a:r>
          </a:p>
          <a:p>
            <a:endParaRPr lang="en-US" altLang="en-US" dirty="0"/>
          </a:p>
        </p:txBody>
      </p:sp>
      <p:sp>
        <p:nvSpPr>
          <p:cNvPr id="47107" name="Title 2"/>
          <p:cNvSpPr>
            <a:spLocks noGrp="1"/>
          </p:cNvSpPr>
          <p:nvPr>
            <p:ph type="title"/>
          </p:nvPr>
        </p:nvSpPr>
        <p:spPr>
          <a:xfrm>
            <a:off x="457200" y="640080"/>
            <a:ext cx="8229600" cy="1095134"/>
          </a:xfrm>
        </p:spPr>
        <p:txBody>
          <a:bodyPr/>
          <a:lstStyle/>
          <a:p>
            <a:r>
              <a:rPr lang="en-US" altLang="en-US" dirty="0"/>
              <a:t>Ethyl Alcohol (Ethanol)</a:t>
            </a:r>
            <a:br>
              <a:rPr lang="en-US" altLang="en-US" dirty="0"/>
            </a:br>
            <a:r>
              <a:rPr lang="en-US" altLang="en-US" dirty="0"/>
              <a:t>Intended for Human Consumption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2-</a:t>
            </a:r>
            <a:fld id="{7BB73C45-5869-46BC-9C80-1DDBA704BAFF}" type="slidenum">
              <a:rPr lang="en-US" smtClean="0"/>
              <a:pPr/>
              <a:t>40</a:t>
            </a:fld>
            <a:endParaRPr lang="en-US" dirty="0"/>
          </a:p>
        </p:txBody>
      </p:sp>
      <p:grpSp>
        <p:nvGrpSpPr>
          <p:cNvPr id="47109" name="Group 17"/>
          <p:cNvGrpSpPr>
            <a:grpSpLocks/>
          </p:cNvGrpSpPr>
          <p:nvPr/>
        </p:nvGrpSpPr>
        <p:grpSpPr bwMode="auto">
          <a:xfrm>
            <a:off x="3221624" y="3761251"/>
            <a:ext cx="2990850" cy="1906588"/>
            <a:chOff x="5051425" y="3752850"/>
            <a:chExt cx="2991646" cy="1906219"/>
          </a:xfrm>
        </p:grpSpPr>
        <p:sp>
          <p:nvSpPr>
            <p:cNvPr id="47110" name="Rectangle 5"/>
            <p:cNvSpPr>
              <a:spLocks noChangeArrowheads="1"/>
            </p:cNvSpPr>
            <p:nvPr/>
          </p:nvSpPr>
          <p:spPr bwMode="auto">
            <a:xfrm>
              <a:off x="5645308" y="3752850"/>
              <a:ext cx="1229052" cy="579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3200" b="1">
                  <a:solidFill>
                    <a:srgbClr val="003366"/>
                  </a:solidFill>
                  <a:latin typeface="Arial" charset="0"/>
                </a:defRPr>
              </a:lvl1pPr>
              <a:lvl2pPr marL="742950" indent="-285750" eaLnBrk="0" hangingPunct="0">
                <a:buFont typeface="Wingdings" pitchFamily="2" charset="2"/>
                <a:buChar char="ü"/>
                <a:defRPr sz="2800" b="1">
                  <a:solidFill>
                    <a:srgbClr val="003366"/>
                  </a:solidFill>
                  <a:latin typeface="Arial" charset="0"/>
                </a:defRPr>
              </a:lvl2pPr>
              <a:lvl3pPr marL="1143000" indent="-228600" eaLnBrk="0" hangingPunct="0">
                <a:buFont typeface="Trebuchet MS" pitchFamily="34" charset="0"/>
                <a:buChar char="―"/>
                <a:defRPr sz="2400">
                  <a:solidFill>
                    <a:srgbClr val="003366"/>
                  </a:solidFill>
                  <a:latin typeface="Arial" charset="0"/>
                </a:defRPr>
              </a:lvl3pPr>
              <a:lvl4pPr marL="1600200" indent="-228600" eaLnBrk="0" hangingPunct="0">
                <a:buFont typeface="Wingdings" pitchFamily="2" charset="2"/>
                <a:buChar char="Ø"/>
                <a:defRPr sz="2000">
                  <a:solidFill>
                    <a:srgbClr val="003366"/>
                  </a:solidFill>
                  <a:latin typeface="Arial" charset="0"/>
                </a:defRPr>
              </a:lvl4pPr>
              <a:lvl5pPr marL="2057400" indent="-228600" eaLnBrk="0" hangingPunct="0">
                <a:buFont typeface="Trebuchet MS" pitchFamily="34" charset="0"/>
                <a:buChar char="―"/>
                <a:defRPr sz="2000">
                  <a:solidFill>
                    <a:srgbClr val="003366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Trebuchet MS" pitchFamily="34" charset="0"/>
                <a:buChar char="―"/>
                <a:defRPr sz="2000">
                  <a:solidFill>
                    <a:srgbClr val="003366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Trebuchet MS" pitchFamily="34" charset="0"/>
                <a:buChar char="―"/>
                <a:defRPr sz="2000">
                  <a:solidFill>
                    <a:srgbClr val="003366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Trebuchet MS" pitchFamily="34" charset="0"/>
                <a:buChar char="―"/>
                <a:defRPr sz="2000">
                  <a:solidFill>
                    <a:srgbClr val="003366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Trebuchet MS" pitchFamily="34" charset="0"/>
                <a:buChar char="―"/>
                <a:defRPr sz="2000">
                  <a:solidFill>
                    <a:srgbClr val="003366"/>
                  </a:solidFill>
                  <a:latin typeface="Arial" charset="0"/>
                </a:defRPr>
              </a:lvl9pPr>
            </a:lstStyle>
            <a:p>
              <a:r>
                <a:rPr lang="en-US" altLang="en-US" dirty="0">
                  <a:solidFill>
                    <a:srgbClr val="002060"/>
                  </a:solidFill>
                  <a:latin typeface="Trebuchet MS" pitchFamily="34" charset="0"/>
                </a:rPr>
                <a:t>H    </a:t>
              </a:r>
              <a:r>
                <a:rPr lang="en-US" altLang="en-US" dirty="0" err="1">
                  <a:solidFill>
                    <a:srgbClr val="002060"/>
                  </a:solidFill>
                  <a:latin typeface="Trebuchet MS" pitchFamily="34" charset="0"/>
                </a:rPr>
                <a:t>H</a:t>
              </a:r>
              <a:endParaRPr lang="en-US" altLang="en-US" dirty="0">
                <a:solidFill>
                  <a:srgbClr val="002060"/>
                </a:solidFill>
                <a:latin typeface="Trebuchet MS" pitchFamily="34" charset="0"/>
              </a:endParaRPr>
            </a:p>
          </p:txBody>
        </p:sp>
        <p:sp>
          <p:nvSpPr>
            <p:cNvPr id="47111" name="Rectangle 6"/>
            <p:cNvSpPr>
              <a:spLocks noChangeArrowheads="1"/>
            </p:cNvSpPr>
            <p:nvPr/>
          </p:nvSpPr>
          <p:spPr bwMode="auto">
            <a:xfrm>
              <a:off x="5638956" y="5079744"/>
              <a:ext cx="1229052" cy="579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3200" b="1">
                  <a:solidFill>
                    <a:srgbClr val="003366"/>
                  </a:solidFill>
                  <a:latin typeface="Arial" charset="0"/>
                </a:defRPr>
              </a:lvl1pPr>
              <a:lvl2pPr marL="742950" indent="-285750" eaLnBrk="0" hangingPunct="0">
                <a:buFont typeface="Wingdings" pitchFamily="2" charset="2"/>
                <a:buChar char="ü"/>
                <a:defRPr sz="2800" b="1">
                  <a:solidFill>
                    <a:srgbClr val="003366"/>
                  </a:solidFill>
                  <a:latin typeface="Arial" charset="0"/>
                </a:defRPr>
              </a:lvl2pPr>
              <a:lvl3pPr marL="1143000" indent="-228600" eaLnBrk="0" hangingPunct="0">
                <a:buFont typeface="Trebuchet MS" pitchFamily="34" charset="0"/>
                <a:buChar char="―"/>
                <a:defRPr sz="2400">
                  <a:solidFill>
                    <a:srgbClr val="003366"/>
                  </a:solidFill>
                  <a:latin typeface="Arial" charset="0"/>
                </a:defRPr>
              </a:lvl3pPr>
              <a:lvl4pPr marL="1600200" indent="-228600" eaLnBrk="0" hangingPunct="0">
                <a:buFont typeface="Wingdings" pitchFamily="2" charset="2"/>
                <a:buChar char="Ø"/>
                <a:defRPr sz="2000">
                  <a:solidFill>
                    <a:srgbClr val="003366"/>
                  </a:solidFill>
                  <a:latin typeface="Arial" charset="0"/>
                </a:defRPr>
              </a:lvl4pPr>
              <a:lvl5pPr marL="2057400" indent="-228600" eaLnBrk="0" hangingPunct="0">
                <a:buFont typeface="Trebuchet MS" pitchFamily="34" charset="0"/>
                <a:buChar char="―"/>
                <a:defRPr sz="2000">
                  <a:solidFill>
                    <a:srgbClr val="003366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Trebuchet MS" pitchFamily="34" charset="0"/>
                <a:buChar char="―"/>
                <a:defRPr sz="2000">
                  <a:solidFill>
                    <a:srgbClr val="003366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Trebuchet MS" pitchFamily="34" charset="0"/>
                <a:buChar char="―"/>
                <a:defRPr sz="2000">
                  <a:solidFill>
                    <a:srgbClr val="003366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Trebuchet MS" pitchFamily="34" charset="0"/>
                <a:buChar char="―"/>
                <a:defRPr sz="2000">
                  <a:solidFill>
                    <a:srgbClr val="003366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Trebuchet MS" pitchFamily="34" charset="0"/>
                <a:buChar char="―"/>
                <a:defRPr sz="2000">
                  <a:solidFill>
                    <a:srgbClr val="003366"/>
                  </a:solidFill>
                  <a:latin typeface="Arial" charset="0"/>
                </a:defRPr>
              </a:lvl9pPr>
            </a:lstStyle>
            <a:p>
              <a:r>
                <a:rPr lang="en-US" altLang="en-US" dirty="0">
                  <a:solidFill>
                    <a:srgbClr val="002060"/>
                  </a:solidFill>
                  <a:latin typeface="Trebuchet MS" pitchFamily="34" charset="0"/>
                </a:rPr>
                <a:t>H    </a:t>
              </a:r>
              <a:r>
                <a:rPr lang="en-US" altLang="en-US" dirty="0" err="1">
                  <a:solidFill>
                    <a:srgbClr val="002060"/>
                  </a:solidFill>
                  <a:latin typeface="Trebuchet MS" pitchFamily="34" charset="0"/>
                </a:rPr>
                <a:t>H</a:t>
              </a:r>
              <a:endParaRPr lang="en-US" altLang="en-US" dirty="0">
                <a:solidFill>
                  <a:srgbClr val="002060"/>
                </a:solidFill>
                <a:latin typeface="Trebuchet MS" pitchFamily="34" charset="0"/>
              </a:endParaRPr>
            </a:p>
          </p:txBody>
        </p:sp>
        <p:sp>
          <p:nvSpPr>
            <p:cNvPr id="47112" name="Rectangle 7"/>
            <p:cNvSpPr>
              <a:spLocks noChangeArrowheads="1"/>
            </p:cNvSpPr>
            <p:nvPr/>
          </p:nvSpPr>
          <p:spPr bwMode="auto">
            <a:xfrm>
              <a:off x="5051425" y="4413122"/>
              <a:ext cx="2991646" cy="579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eaLnBrk="0" hangingPunct="0">
                <a:defRPr sz="3200" b="1">
                  <a:solidFill>
                    <a:srgbClr val="003366"/>
                  </a:solidFill>
                  <a:latin typeface="Arial" charset="0"/>
                </a:defRPr>
              </a:lvl1pPr>
              <a:lvl2pPr marL="742950" indent="-285750" eaLnBrk="0" hangingPunct="0">
                <a:buFont typeface="Wingdings" pitchFamily="2" charset="2"/>
                <a:buChar char="ü"/>
                <a:defRPr sz="2800" b="1">
                  <a:solidFill>
                    <a:srgbClr val="003366"/>
                  </a:solidFill>
                  <a:latin typeface="Arial" charset="0"/>
                </a:defRPr>
              </a:lvl2pPr>
              <a:lvl3pPr marL="1143000" indent="-228600" eaLnBrk="0" hangingPunct="0">
                <a:buFont typeface="Trebuchet MS" pitchFamily="34" charset="0"/>
                <a:buChar char="―"/>
                <a:defRPr sz="2400">
                  <a:solidFill>
                    <a:srgbClr val="003366"/>
                  </a:solidFill>
                  <a:latin typeface="Arial" charset="0"/>
                </a:defRPr>
              </a:lvl3pPr>
              <a:lvl4pPr marL="1600200" indent="-228600" eaLnBrk="0" hangingPunct="0">
                <a:buFont typeface="Wingdings" pitchFamily="2" charset="2"/>
                <a:buChar char="Ø"/>
                <a:defRPr sz="2000">
                  <a:solidFill>
                    <a:srgbClr val="003366"/>
                  </a:solidFill>
                  <a:latin typeface="Arial" charset="0"/>
                </a:defRPr>
              </a:lvl4pPr>
              <a:lvl5pPr marL="2057400" indent="-228600" eaLnBrk="0" hangingPunct="0">
                <a:buFont typeface="Trebuchet MS" pitchFamily="34" charset="0"/>
                <a:buChar char="―"/>
                <a:defRPr sz="2000">
                  <a:solidFill>
                    <a:srgbClr val="003366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Trebuchet MS" pitchFamily="34" charset="0"/>
                <a:buChar char="―"/>
                <a:defRPr sz="2000">
                  <a:solidFill>
                    <a:srgbClr val="003366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Trebuchet MS" pitchFamily="34" charset="0"/>
                <a:buChar char="―"/>
                <a:defRPr sz="2000">
                  <a:solidFill>
                    <a:srgbClr val="003366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Trebuchet MS" pitchFamily="34" charset="0"/>
                <a:buChar char="―"/>
                <a:defRPr sz="2000">
                  <a:solidFill>
                    <a:srgbClr val="003366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Trebuchet MS" pitchFamily="34" charset="0"/>
                <a:buChar char="―"/>
                <a:defRPr sz="2000">
                  <a:solidFill>
                    <a:srgbClr val="003366"/>
                  </a:solidFill>
                  <a:latin typeface="Arial" charset="0"/>
                </a:defRPr>
              </a:lvl9pPr>
            </a:lstStyle>
            <a:p>
              <a:r>
                <a:rPr lang="en-US" altLang="en-US" dirty="0">
                  <a:solidFill>
                    <a:srgbClr val="002060"/>
                  </a:solidFill>
                  <a:latin typeface="Trebuchet MS" pitchFamily="34" charset="0"/>
                </a:rPr>
                <a:t>H    C    </a:t>
              </a:r>
              <a:r>
                <a:rPr lang="en-US" altLang="en-US" dirty="0" err="1">
                  <a:solidFill>
                    <a:srgbClr val="002060"/>
                  </a:solidFill>
                  <a:latin typeface="Trebuchet MS" pitchFamily="34" charset="0"/>
                </a:rPr>
                <a:t>C</a:t>
              </a:r>
              <a:r>
                <a:rPr lang="en-US" altLang="en-US" dirty="0">
                  <a:solidFill>
                    <a:srgbClr val="002060"/>
                  </a:solidFill>
                  <a:latin typeface="Trebuchet MS" pitchFamily="34" charset="0"/>
                </a:rPr>
                <a:t>    OH</a:t>
              </a:r>
            </a:p>
          </p:txBody>
        </p:sp>
        <p:sp>
          <p:nvSpPr>
            <p:cNvPr id="47113" name="Line 8"/>
            <p:cNvSpPr>
              <a:spLocks noChangeShapeType="1"/>
            </p:cNvSpPr>
            <p:nvPr/>
          </p:nvSpPr>
          <p:spPr bwMode="auto">
            <a:xfrm>
              <a:off x="5511800" y="4691063"/>
              <a:ext cx="300038" cy="0"/>
            </a:xfrm>
            <a:prstGeom prst="line">
              <a:avLst/>
            </a:prstGeom>
            <a:noFill/>
            <a:ln w="25400">
              <a:solidFill>
                <a:srgbClr val="003D7D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14" name="Line 9"/>
            <p:cNvSpPr>
              <a:spLocks noChangeShapeType="1"/>
            </p:cNvSpPr>
            <p:nvPr/>
          </p:nvSpPr>
          <p:spPr bwMode="auto">
            <a:xfrm>
              <a:off x="6211888" y="4691063"/>
              <a:ext cx="300038" cy="0"/>
            </a:xfrm>
            <a:prstGeom prst="line">
              <a:avLst/>
            </a:prstGeom>
            <a:noFill/>
            <a:ln w="25400">
              <a:solidFill>
                <a:srgbClr val="003D7D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15" name="Line 10"/>
            <p:cNvSpPr>
              <a:spLocks noChangeShapeType="1"/>
            </p:cNvSpPr>
            <p:nvPr/>
          </p:nvSpPr>
          <p:spPr bwMode="auto">
            <a:xfrm>
              <a:off x="6902450" y="4691063"/>
              <a:ext cx="300038" cy="0"/>
            </a:xfrm>
            <a:prstGeom prst="line">
              <a:avLst/>
            </a:prstGeom>
            <a:noFill/>
            <a:ln w="25400">
              <a:solidFill>
                <a:srgbClr val="003D7D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16" name="Line 11"/>
            <p:cNvSpPr>
              <a:spLocks noChangeShapeType="1"/>
            </p:cNvSpPr>
            <p:nvPr/>
          </p:nvSpPr>
          <p:spPr bwMode="auto">
            <a:xfrm flipV="1">
              <a:off x="5888038" y="4876800"/>
              <a:ext cx="95250" cy="295275"/>
            </a:xfrm>
            <a:prstGeom prst="line">
              <a:avLst/>
            </a:prstGeom>
            <a:noFill/>
            <a:ln w="25400">
              <a:solidFill>
                <a:srgbClr val="003D7D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17" name="Line 12"/>
            <p:cNvSpPr>
              <a:spLocks noChangeShapeType="1"/>
            </p:cNvSpPr>
            <p:nvPr/>
          </p:nvSpPr>
          <p:spPr bwMode="auto">
            <a:xfrm flipV="1">
              <a:off x="6607175" y="4876800"/>
              <a:ext cx="95250" cy="295275"/>
            </a:xfrm>
            <a:prstGeom prst="line">
              <a:avLst/>
            </a:prstGeom>
            <a:noFill/>
            <a:ln w="25400">
              <a:solidFill>
                <a:srgbClr val="003D7D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18" name="Line 13"/>
            <p:cNvSpPr>
              <a:spLocks noChangeShapeType="1"/>
            </p:cNvSpPr>
            <p:nvPr/>
          </p:nvSpPr>
          <p:spPr bwMode="auto">
            <a:xfrm>
              <a:off x="5897563" y="4205288"/>
              <a:ext cx="76200" cy="300038"/>
            </a:xfrm>
            <a:prstGeom prst="line">
              <a:avLst/>
            </a:prstGeom>
            <a:noFill/>
            <a:ln w="25400">
              <a:solidFill>
                <a:srgbClr val="003D7D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19" name="Line 14"/>
            <p:cNvSpPr>
              <a:spLocks noChangeShapeType="1"/>
            </p:cNvSpPr>
            <p:nvPr/>
          </p:nvSpPr>
          <p:spPr bwMode="auto">
            <a:xfrm>
              <a:off x="6616700" y="4205288"/>
              <a:ext cx="76200" cy="300038"/>
            </a:xfrm>
            <a:prstGeom prst="line">
              <a:avLst/>
            </a:prstGeom>
            <a:noFill/>
            <a:ln w="25400">
              <a:solidFill>
                <a:srgbClr val="003D7D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custDataLst>
      <p:tags r:id="rId1"/>
    </p:custData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"/>
          </p:nvPr>
        </p:nvSpPr>
        <p:spPr>
          <a:xfrm>
            <a:off x="457200" y="1687588"/>
            <a:ext cx="8259098" cy="1589491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altLang="en-US" dirty="0"/>
              <a:t>Yeast combines with sugars from fruit or grains in a chemical reaction resulting in ETOH.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4799" y="618461"/>
            <a:ext cx="8534400" cy="762000"/>
          </a:xfrm>
        </p:spPr>
        <p:txBody>
          <a:bodyPr/>
          <a:lstStyle/>
          <a:p>
            <a:r>
              <a:rPr lang="en-US" altLang="en-US" dirty="0"/>
              <a:t>Fermentation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0272" y="2780892"/>
            <a:ext cx="7243455" cy="2800218"/>
          </a:xfrm>
          <a:prstGeom prst="rect">
            <a:avLst/>
          </a:prstGeom>
          <a:solidFill>
            <a:schemeClr val="bg1">
              <a:lumMod val="50000"/>
              <a:alpha val="81000"/>
            </a:schemeClr>
          </a:solidFill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835775" y="64325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/>
              <a:t>2-</a:t>
            </a:r>
            <a:fld id="{7BB73C45-5869-46BC-9C80-1DDBA704BAFF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3961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"/>
          </p:nvPr>
        </p:nvSpPr>
        <p:spPr>
          <a:xfrm>
            <a:off x="442451" y="1625613"/>
            <a:ext cx="8259098" cy="1286137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altLang="en-US" dirty="0"/>
              <a:t>Fermented beverage is boiled at a controlled temperature to extract and concentrate the ethanol fumes.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27819" y="533400"/>
            <a:ext cx="8534400" cy="762000"/>
          </a:xfrm>
        </p:spPr>
        <p:txBody>
          <a:bodyPr/>
          <a:lstStyle/>
          <a:p>
            <a:r>
              <a:rPr lang="en-US" altLang="en-US" dirty="0"/>
              <a:t>Distillation</a:t>
            </a:r>
          </a:p>
        </p:txBody>
      </p:sp>
      <p:pic>
        <p:nvPicPr>
          <p:cNvPr id="57348" name="Picture 4" descr="C:\Users\pam.mccaskill\AppData\Local\Microsoft\Windows\Temporary Internet Files\Content.IE5\D21N4KUE\1280px-Glenmorangie_Distillery_Stills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091" y="3165468"/>
            <a:ext cx="4017818" cy="3013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835775" y="64325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/>
              <a:t>2-</a:t>
            </a:r>
            <a:fld id="{7BB73C45-5869-46BC-9C80-1DDBA704BAFF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5877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Content Placeholder 1"/>
          <p:cNvSpPr>
            <a:spLocks noGrp="1"/>
          </p:cNvSpPr>
          <p:nvPr>
            <p:ph sz="quarter" idx="1"/>
          </p:nvPr>
        </p:nvSpPr>
        <p:spPr>
          <a:xfrm>
            <a:off x="277090" y="2084273"/>
            <a:ext cx="6912697" cy="914400"/>
          </a:xfrm>
        </p:spPr>
        <p:txBody>
          <a:bodyPr/>
          <a:lstStyle/>
          <a:p>
            <a:pPr marL="0" indent="0" eaLnBrk="1" hangingPunct="1">
              <a:spcAft>
                <a:spcPts val="0"/>
              </a:spcAft>
              <a:buNone/>
              <a:defRPr/>
            </a:pPr>
            <a:r>
              <a:rPr lang="en-US" dirty="0"/>
              <a:t>Bottle of beer:</a:t>
            </a:r>
          </a:p>
          <a:p>
            <a:pPr marL="0" indent="0" eaLnBrk="1" hangingPunct="1">
              <a:spcAft>
                <a:spcPts val="1200"/>
              </a:spcAft>
              <a:buNone/>
              <a:defRPr/>
            </a:pPr>
            <a:r>
              <a:rPr lang="en-US" dirty="0"/>
              <a:t>12 ounces of fluid - 5% alcohol </a:t>
            </a:r>
          </a:p>
        </p:txBody>
      </p:sp>
      <p:sp>
        <p:nvSpPr>
          <p:cNvPr id="50179" name="Title 2"/>
          <p:cNvSpPr>
            <a:spLocks noGrp="1"/>
          </p:cNvSpPr>
          <p:nvPr>
            <p:ph type="title"/>
          </p:nvPr>
        </p:nvSpPr>
        <p:spPr>
          <a:xfrm>
            <a:off x="304800" y="533399"/>
            <a:ext cx="8534400" cy="1151022"/>
          </a:xfrm>
        </p:spPr>
        <p:txBody>
          <a:bodyPr/>
          <a:lstStyle/>
          <a:p>
            <a:r>
              <a:rPr lang="en-US" altLang="en-US" dirty="0"/>
              <a:t>Common Drink Sizes</a:t>
            </a:r>
            <a:br>
              <a:rPr lang="en-US" altLang="en-US" dirty="0"/>
            </a:br>
            <a:r>
              <a:rPr lang="en-US" altLang="en-US" dirty="0"/>
              <a:t>(0.60 ounces of pure ethanol)</a:t>
            </a:r>
          </a:p>
        </p:txBody>
      </p:sp>
      <p:pic>
        <p:nvPicPr>
          <p:cNvPr id="50182" name="Picture 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3" r="27936"/>
          <a:stretch/>
        </p:blipFill>
        <p:spPr bwMode="auto">
          <a:xfrm>
            <a:off x="8099428" y="4878987"/>
            <a:ext cx="592122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1"/>
          <p:cNvSpPr txBox="1">
            <a:spLocks/>
          </p:cNvSpPr>
          <p:nvPr/>
        </p:nvSpPr>
        <p:spPr bwMode="auto">
          <a:xfrm>
            <a:off x="277090" y="3664968"/>
            <a:ext cx="46280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+mj-lt"/>
                <a:ea typeface="+mn-ea"/>
                <a:cs typeface="+mn-cs"/>
              </a:defRPr>
            </a:lvl1pPr>
            <a:lvl2pPr marL="287338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 sz="2800" b="1">
                <a:solidFill>
                  <a:srgbClr val="003366"/>
                </a:solidFill>
                <a:latin typeface="+mj-lt"/>
              </a:defRPr>
            </a:lvl2pPr>
            <a:lvl3pPr marL="627063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400" b="1">
                <a:solidFill>
                  <a:srgbClr val="003366"/>
                </a:solidFill>
                <a:latin typeface="+mj-lt"/>
              </a:defRPr>
            </a:lvl3pPr>
            <a:lvl4pPr marL="1031875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 sz="2000" b="1">
                <a:solidFill>
                  <a:srgbClr val="003366"/>
                </a:solidFill>
                <a:latin typeface="+mj-lt"/>
              </a:defRPr>
            </a:lvl4pPr>
            <a:lvl5pPr marL="1377950" indent="-23018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000" b="1">
                <a:solidFill>
                  <a:srgbClr val="003366"/>
                </a:solidFill>
                <a:latin typeface="+mj-lt"/>
              </a:defRPr>
            </a:lvl5pPr>
            <a:lvl6pPr marL="18351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6pPr>
            <a:lvl7pPr marL="22923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7pPr>
            <a:lvl8pPr marL="27495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8pPr>
            <a:lvl9pPr marL="32067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9pPr>
          </a:lstStyle>
          <a:p>
            <a:pPr marL="0" indent="0" eaLnBrk="1" hangingPunct="1">
              <a:spcAft>
                <a:spcPts val="0"/>
              </a:spcAft>
              <a:defRPr/>
            </a:pPr>
            <a:r>
              <a:rPr lang="en-US" sz="2600" b="0" kern="0" dirty="0">
                <a:solidFill>
                  <a:srgbClr val="000000"/>
                </a:solidFill>
              </a:rPr>
              <a:t>Glass of wine:</a:t>
            </a:r>
          </a:p>
          <a:p>
            <a:pPr marL="0" indent="0" eaLnBrk="1" hangingPunct="1">
              <a:spcAft>
                <a:spcPts val="1200"/>
              </a:spcAft>
              <a:defRPr/>
            </a:pPr>
            <a:r>
              <a:rPr lang="en-US" sz="2600" b="0" kern="0" dirty="0">
                <a:solidFill>
                  <a:srgbClr val="000000"/>
                </a:solidFill>
              </a:rPr>
              <a:t>5 ounces of fluid - 12% alcohol</a:t>
            </a:r>
          </a:p>
        </p:txBody>
      </p:sp>
      <p:sp>
        <p:nvSpPr>
          <p:cNvPr id="8" name="Content Placeholder 1"/>
          <p:cNvSpPr txBox="1">
            <a:spLocks/>
          </p:cNvSpPr>
          <p:nvPr/>
        </p:nvSpPr>
        <p:spPr bwMode="auto">
          <a:xfrm>
            <a:off x="277090" y="5245663"/>
            <a:ext cx="691269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+mj-lt"/>
                <a:ea typeface="+mn-ea"/>
                <a:cs typeface="+mn-cs"/>
              </a:defRPr>
            </a:lvl1pPr>
            <a:lvl2pPr marL="287338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 sz="2800" b="1">
                <a:solidFill>
                  <a:srgbClr val="003366"/>
                </a:solidFill>
                <a:latin typeface="+mj-lt"/>
              </a:defRPr>
            </a:lvl2pPr>
            <a:lvl3pPr marL="627063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400" b="1">
                <a:solidFill>
                  <a:srgbClr val="003366"/>
                </a:solidFill>
                <a:latin typeface="+mj-lt"/>
              </a:defRPr>
            </a:lvl3pPr>
            <a:lvl4pPr marL="1031875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 sz="2000" b="1">
                <a:solidFill>
                  <a:srgbClr val="003366"/>
                </a:solidFill>
                <a:latin typeface="+mj-lt"/>
              </a:defRPr>
            </a:lvl4pPr>
            <a:lvl5pPr marL="1377950" indent="-23018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000" b="1">
                <a:solidFill>
                  <a:srgbClr val="003366"/>
                </a:solidFill>
                <a:latin typeface="+mj-lt"/>
              </a:defRPr>
            </a:lvl5pPr>
            <a:lvl6pPr marL="18351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6pPr>
            <a:lvl7pPr marL="22923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7pPr>
            <a:lvl8pPr marL="27495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8pPr>
            <a:lvl9pPr marL="32067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9pPr>
          </a:lstStyle>
          <a:p>
            <a:pPr marL="0" indent="0" eaLnBrk="1" hangingPunct="1">
              <a:spcAft>
                <a:spcPts val="0"/>
              </a:spcAft>
              <a:defRPr/>
            </a:pPr>
            <a:r>
              <a:rPr lang="en-US" sz="2600" b="0" kern="0" dirty="0">
                <a:solidFill>
                  <a:srgbClr val="000000"/>
                </a:solidFill>
              </a:rPr>
              <a:t>Shot of whiskey (80 proof): </a:t>
            </a:r>
          </a:p>
          <a:p>
            <a:pPr marL="0" indent="0" eaLnBrk="1" hangingPunct="1">
              <a:spcAft>
                <a:spcPts val="0"/>
              </a:spcAft>
              <a:defRPr/>
            </a:pPr>
            <a:r>
              <a:rPr lang="en-US" sz="2600" b="0" kern="0" dirty="0">
                <a:solidFill>
                  <a:srgbClr val="000000"/>
                </a:solidFill>
              </a:rPr>
              <a:t>1 and 1/2 ounces - 40% alcohol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835775" y="64325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/>
              <a:t>2-</a:t>
            </a:r>
            <a:fld id="{7BB73C45-5869-46BC-9C80-1DDBA704BAFF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pic>
        <p:nvPicPr>
          <p:cNvPr id="50181" name="Picture 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9" r="17648"/>
          <a:stretch/>
        </p:blipFill>
        <p:spPr bwMode="auto">
          <a:xfrm>
            <a:off x="7507306" y="4816253"/>
            <a:ext cx="592122" cy="1463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3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69853" y="5730653"/>
            <a:ext cx="365760" cy="548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7A4AC6B6-A35B-45EA-B768-6C5476D383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9" r="17648"/>
          <a:stretch/>
        </p:blipFill>
        <p:spPr bwMode="auto">
          <a:xfrm>
            <a:off x="5270925" y="1684421"/>
            <a:ext cx="592122" cy="1463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385F6CB9-1D82-4A16-B16C-74E29AB151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3" r="27936"/>
          <a:stretch/>
        </p:blipFill>
        <p:spPr bwMode="auto">
          <a:xfrm>
            <a:off x="5270925" y="3377540"/>
            <a:ext cx="592122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8843B126-26CA-42D2-8E6D-876928219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84106" y="5473347"/>
            <a:ext cx="365760" cy="548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 uiExpand="1"/>
      <p:bldP spid="7" grpId="0"/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968478" y="710698"/>
            <a:ext cx="7209904" cy="762000"/>
          </a:xfrm>
        </p:spPr>
        <p:txBody>
          <a:bodyPr/>
          <a:lstStyle/>
          <a:p>
            <a:r>
              <a:rPr lang="en-US" altLang="en-US" dirty="0"/>
              <a:t>Alcohol is a CNS Depressant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835775" y="64325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/>
              <a:t>2-</a:t>
            </a:r>
            <a:fld id="{7BB73C45-5869-46BC-9C80-1DDBA704BAFF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E71A05-A6BF-4FE7-A1CB-17ACC9F624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363" y="1847392"/>
            <a:ext cx="5261273" cy="42104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85237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5F7551-06E6-42AE-B2D9-8C2F321D37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439" y="1660508"/>
            <a:ext cx="4448175" cy="4448175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460847" y="1556922"/>
            <a:ext cx="4672013" cy="1038225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/>
              <a:t>Getting the ethanol out of the stomach and into the blood</a:t>
            </a:r>
          </a:p>
        </p:txBody>
      </p:sp>
      <p:sp>
        <p:nvSpPr>
          <p:cNvPr id="5325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Absorption of Alcohol</a:t>
            </a:r>
          </a:p>
        </p:txBody>
      </p:sp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7315199" y="1523282"/>
            <a:ext cx="1728037" cy="388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3200" b="1">
                <a:solidFill>
                  <a:srgbClr val="003366"/>
                </a:solidFill>
                <a:latin typeface="Arial" charset="0"/>
              </a:defRPr>
            </a:lvl1pPr>
            <a:lvl2pPr marL="742950" indent="-285750" eaLnBrk="0" hangingPunct="0">
              <a:buFont typeface="Wingdings" pitchFamily="2" charset="2"/>
              <a:buChar char="ü"/>
              <a:defRPr sz="2800" b="1">
                <a:solidFill>
                  <a:srgbClr val="003366"/>
                </a:solidFill>
                <a:latin typeface="Arial" charset="0"/>
              </a:defRPr>
            </a:lvl2pPr>
            <a:lvl3pPr marL="1143000" indent="-228600" eaLnBrk="0" hangingPunct="0">
              <a:buFont typeface="Trebuchet MS" pitchFamily="34" charset="0"/>
              <a:buChar char="―"/>
              <a:defRPr sz="2400">
                <a:solidFill>
                  <a:srgbClr val="003366"/>
                </a:solidFill>
                <a:latin typeface="Arial" charset="0"/>
              </a:defRPr>
            </a:lvl3pPr>
            <a:lvl4pPr marL="1600200" indent="-228600" eaLnBrk="0" hangingPunct="0">
              <a:buFont typeface="Wingdings" pitchFamily="2" charset="2"/>
              <a:buChar char="Ø"/>
              <a:defRPr sz="2000">
                <a:solidFill>
                  <a:srgbClr val="003366"/>
                </a:solidFill>
                <a:latin typeface="Arial" charset="0"/>
              </a:defRPr>
            </a:lvl4pPr>
            <a:lvl5pPr marL="2057400" indent="-228600" eaLnBrk="0" hangingPunct="0">
              <a:buFont typeface="Trebuchet MS" pitchFamily="34" charset="0"/>
              <a:buChar char="―"/>
              <a:defRPr sz="2000">
                <a:solidFill>
                  <a:srgbClr val="0033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000">
                <a:solidFill>
                  <a:srgbClr val="0033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000">
                <a:solidFill>
                  <a:srgbClr val="0033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000">
                <a:solidFill>
                  <a:srgbClr val="0033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000">
                <a:solidFill>
                  <a:srgbClr val="003366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en-US" sz="2400" b="0" dirty="0">
                <a:solidFill>
                  <a:srgbClr val="000000"/>
                </a:solidFill>
                <a:latin typeface="+mj-lt"/>
                <a:ea typeface="ＭＳ Ｐゴシック" pitchFamily="34" charset="-128"/>
              </a:rPr>
              <a:t>Esophagus</a:t>
            </a:r>
          </a:p>
        </p:txBody>
      </p:sp>
      <p:sp>
        <p:nvSpPr>
          <p:cNvPr id="32" name="Line 10"/>
          <p:cNvSpPr>
            <a:spLocks noChangeShapeType="1"/>
          </p:cNvSpPr>
          <p:nvPr/>
        </p:nvSpPr>
        <p:spPr bwMode="auto">
          <a:xfrm flipH="1">
            <a:off x="6347147" y="1775461"/>
            <a:ext cx="968052" cy="497888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Rectangle 7"/>
          <p:cNvSpPr>
            <a:spLocks noChangeArrowheads="1"/>
          </p:cNvSpPr>
          <p:nvPr/>
        </p:nvSpPr>
        <p:spPr bwMode="auto">
          <a:xfrm>
            <a:off x="3011622" y="2717342"/>
            <a:ext cx="1518143" cy="683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 eaLnBrk="0" hangingPunct="0">
              <a:defRPr sz="3200" b="1">
                <a:solidFill>
                  <a:srgbClr val="003366"/>
                </a:solidFill>
                <a:latin typeface="Arial" charset="0"/>
              </a:defRPr>
            </a:lvl1pPr>
            <a:lvl2pPr marL="742950" indent="-285750" eaLnBrk="0" hangingPunct="0">
              <a:buFont typeface="Wingdings" pitchFamily="2" charset="2"/>
              <a:buChar char="ü"/>
              <a:defRPr sz="2800" b="1">
                <a:solidFill>
                  <a:srgbClr val="003366"/>
                </a:solidFill>
                <a:latin typeface="Arial" charset="0"/>
              </a:defRPr>
            </a:lvl2pPr>
            <a:lvl3pPr marL="1143000" indent="-228600" eaLnBrk="0" hangingPunct="0">
              <a:buFont typeface="Trebuchet MS" pitchFamily="34" charset="0"/>
              <a:buChar char="―"/>
              <a:defRPr sz="2400">
                <a:solidFill>
                  <a:srgbClr val="003366"/>
                </a:solidFill>
                <a:latin typeface="Arial" charset="0"/>
              </a:defRPr>
            </a:lvl3pPr>
            <a:lvl4pPr marL="1600200" indent="-228600" eaLnBrk="0" hangingPunct="0">
              <a:buFont typeface="Wingdings" pitchFamily="2" charset="2"/>
              <a:buChar char="Ø"/>
              <a:defRPr sz="2000">
                <a:solidFill>
                  <a:srgbClr val="003366"/>
                </a:solidFill>
                <a:latin typeface="Arial" charset="0"/>
              </a:defRPr>
            </a:lvl4pPr>
            <a:lvl5pPr marL="2057400" indent="-228600" eaLnBrk="0" hangingPunct="0">
              <a:buFont typeface="Trebuchet MS" pitchFamily="34" charset="0"/>
              <a:buChar char="―"/>
              <a:defRPr sz="2000">
                <a:solidFill>
                  <a:srgbClr val="0033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000">
                <a:solidFill>
                  <a:srgbClr val="0033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000">
                <a:solidFill>
                  <a:srgbClr val="0033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000">
                <a:solidFill>
                  <a:srgbClr val="0033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000">
                <a:solidFill>
                  <a:srgbClr val="003366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en-US" sz="2400" b="0" dirty="0">
                <a:solidFill>
                  <a:srgbClr val="000000"/>
                </a:solidFill>
                <a:latin typeface="+mj-lt"/>
                <a:ea typeface="ＭＳ Ｐゴシック" pitchFamily="34" charset="-128"/>
              </a:rPr>
              <a:t>Stomach </a:t>
            </a:r>
          </a:p>
          <a:p>
            <a:pPr algn="ctr" eaLnBrk="1" hangingPunct="1">
              <a:lnSpc>
                <a:spcPct val="80000"/>
              </a:lnSpc>
            </a:pPr>
            <a:r>
              <a:rPr lang="en-US" altLang="en-US" sz="2400" b="0" dirty="0">
                <a:solidFill>
                  <a:srgbClr val="000000"/>
                </a:solidFill>
                <a:latin typeface="+mj-lt"/>
                <a:ea typeface="ＭＳ Ｐゴシック" pitchFamily="34" charset="-128"/>
              </a:rPr>
              <a:t>walls</a:t>
            </a:r>
          </a:p>
        </p:txBody>
      </p:sp>
      <p:sp>
        <p:nvSpPr>
          <p:cNvPr id="34" name="Line 10"/>
          <p:cNvSpPr>
            <a:spLocks noChangeShapeType="1"/>
          </p:cNvSpPr>
          <p:nvPr/>
        </p:nvSpPr>
        <p:spPr bwMode="auto">
          <a:xfrm>
            <a:off x="4338084" y="3074225"/>
            <a:ext cx="1884916" cy="82785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Rectangle 7"/>
          <p:cNvSpPr>
            <a:spLocks noChangeArrowheads="1"/>
          </p:cNvSpPr>
          <p:nvPr/>
        </p:nvSpPr>
        <p:spPr bwMode="auto">
          <a:xfrm>
            <a:off x="7405281" y="5197492"/>
            <a:ext cx="1485984" cy="683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 sz="3200" b="1">
                <a:solidFill>
                  <a:srgbClr val="003366"/>
                </a:solidFill>
                <a:latin typeface="Arial" charset="0"/>
              </a:defRPr>
            </a:lvl1pPr>
            <a:lvl2pPr marL="742950" indent="-285750" eaLnBrk="0" hangingPunct="0">
              <a:buFont typeface="Wingdings" pitchFamily="2" charset="2"/>
              <a:buChar char="ü"/>
              <a:defRPr sz="2800" b="1">
                <a:solidFill>
                  <a:srgbClr val="003366"/>
                </a:solidFill>
                <a:latin typeface="Arial" charset="0"/>
              </a:defRPr>
            </a:lvl2pPr>
            <a:lvl3pPr marL="1143000" indent="-228600" eaLnBrk="0" hangingPunct="0">
              <a:buFont typeface="Trebuchet MS" pitchFamily="34" charset="0"/>
              <a:buChar char="―"/>
              <a:defRPr sz="2400">
                <a:solidFill>
                  <a:srgbClr val="003366"/>
                </a:solidFill>
                <a:latin typeface="Arial" charset="0"/>
              </a:defRPr>
            </a:lvl3pPr>
            <a:lvl4pPr marL="1600200" indent="-228600" eaLnBrk="0" hangingPunct="0">
              <a:buFont typeface="Wingdings" pitchFamily="2" charset="2"/>
              <a:buChar char="Ø"/>
              <a:defRPr sz="2000">
                <a:solidFill>
                  <a:srgbClr val="003366"/>
                </a:solidFill>
                <a:latin typeface="Arial" charset="0"/>
              </a:defRPr>
            </a:lvl4pPr>
            <a:lvl5pPr marL="2057400" indent="-228600" eaLnBrk="0" hangingPunct="0">
              <a:buFont typeface="Trebuchet MS" pitchFamily="34" charset="0"/>
              <a:buChar char="―"/>
              <a:defRPr sz="2000">
                <a:solidFill>
                  <a:srgbClr val="0033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000">
                <a:solidFill>
                  <a:srgbClr val="0033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000">
                <a:solidFill>
                  <a:srgbClr val="0033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000">
                <a:solidFill>
                  <a:srgbClr val="0033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000">
                <a:solidFill>
                  <a:srgbClr val="003366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altLang="en-US" sz="2400" b="0" dirty="0">
                <a:solidFill>
                  <a:srgbClr val="000000"/>
                </a:solidFill>
                <a:latin typeface="+mj-lt"/>
                <a:ea typeface="ＭＳ Ｐゴシック" pitchFamily="34" charset="-128"/>
              </a:rPr>
              <a:t>Stomach </a:t>
            </a:r>
          </a:p>
          <a:p>
            <a:pPr algn="ctr" eaLnBrk="1" hangingPunct="1">
              <a:lnSpc>
                <a:spcPct val="80000"/>
              </a:lnSpc>
            </a:pPr>
            <a:r>
              <a:rPr lang="en-US" altLang="en-US" sz="2400" b="0" dirty="0">
                <a:solidFill>
                  <a:srgbClr val="000000"/>
                </a:solidFill>
                <a:latin typeface="+mj-lt"/>
                <a:ea typeface="ＭＳ Ｐゴシック" pitchFamily="34" charset="-128"/>
              </a:rPr>
              <a:t>walls</a:t>
            </a:r>
          </a:p>
        </p:txBody>
      </p:sp>
      <p:sp>
        <p:nvSpPr>
          <p:cNvPr id="37" name="Line 10"/>
          <p:cNvSpPr>
            <a:spLocks noChangeShapeType="1"/>
          </p:cNvSpPr>
          <p:nvPr/>
        </p:nvSpPr>
        <p:spPr bwMode="auto">
          <a:xfrm flipH="1" flipV="1">
            <a:off x="7185024" y="4652094"/>
            <a:ext cx="703263" cy="518393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835775" y="64325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/>
              <a:t>2-</a:t>
            </a:r>
            <a:fld id="{7BB73C45-5869-46BC-9C80-1DDBA704BAFF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  <p:sp>
        <p:nvSpPr>
          <p:cNvPr id="43" name="Line 10">
            <a:extLst>
              <a:ext uri="{FF2B5EF4-FFF2-40B4-BE49-F238E27FC236}">
                <a16:creationId xmlns:a16="http://schemas.microsoft.com/office/drawing/2014/main" id="{6DAF2584-4B84-4C9F-A2BA-E1B5810C912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87732" y="3999407"/>
            <a:ext cx="1502233" cy="38844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Rectangle 9">
            <a:extLst>
              <a:ext uri="{FF2B5EF4-FFF2-40B4-BE49-F238E27FC236}">
                <a16:creationId xmlns:a16="http://schemas.microsoft.com/office/drawing/2014/main" id="{6084A9E3-C88E-4238-8DBB-79FCCDF8F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3598" y="4239176"/>
            <a:ext cx="12121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rgbClr val="003366"/>
                </a:solidFill>
                <a:latin typeface="Arial" charset="0"/>
              </a:defRPr>
            </a:lvl1pPr>
            <a:lvl2pPr marL="742950" indent="-285750" eaLnBrk="0" hangingPunct="0">
              <a:buFont typeface="Wingdings" pitchFamily="2" charset="2"/>
              <a:buChar char="ü"/>
              <a:defRPr sz="2800" b="1">
                <a:solidFill>
                  <a:srgbClr val="003366"/>
                </a:solidFill>
                <a:latin typeface="Arial" charset="0"/>
              </a:defRPr>
            </a:lvl2pPr>
            <a:lvl3pPr marL="1143000" indent="-228600" eaLnBrk="0" hangingPunct="0">
              <a:buFont typeface="Trebuchet MS" pitchFamily="34" charset="0"/>
              <a:buChar char="―"/>
              <a:defRPr sz="2400">
                <a:solidFill>
                  <a:srgbClr val="003366"/>
                </a:solidFill>
                <a:latin typeface="Arial" charset="0"/>
              </a:defRPr>
            </a:lvl3pPr>
            <a:lvl4pPr marL="1600200" indent="-228600" eaLnBrk="0" hangingPunct="0">
              <a:buFont typeface="Wingdings" pitchFamily="2" charset="2"/>
              <a:buChar char="Ø"/>
              <a:defRPr sz="2000">
                <a:solidFill>
                  <a:srgbClr val="003366"/>
                </a:solidFill>
                <a:latin typeface="Arial" charset="0"/>
              </a:defRPr>
            </a:lvl4pPr>
            <a:lvl5pPr marL="2057400" indent="-228600" eaLnBrk="0" hangingPunct="0">
              <a:buFont typeface="Trebuchet MS" pitchFamily="34" charset="0"/>
              <a:buChar char="―"/>
              <a:defRPr sz="2000">
                <a:solidFill>
                  <a:srgbClr val="0033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000">
                <a:solidFill>
                  <a:srgbClr val="0033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000">
                <a:solidFill>
                  <a:srgbClr val="0033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000">
                <a:solidFill>
                  <a:srgbClr val="0033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000">
                <a:solidFill>
                  <a:srgbClr val="003366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0" dirty="0">
                <a:solidFill>
                  <a:srgbClr val="000000"/>
                </a:solidFill>
                <a:latin typeface="+mj-lt"/>
                <a:ea typeface="ＭＳ Ｐゴシック" pitchFamily="34" charset="-128"/>
              </a:rPr>
              <a:t>Pylorus</a:t>
            </a:r>
            <a:endParaRPr lang="en-US" altLang="en-US" sz="2800" b="0" dirty="0">
              <a:solidFill>
                <a:srgbClr val="000000"/>
              </a:solidFill>
              <a:latin typeface="+mj-lt"/>
              <a:ea typeface="ＭＳ Ｐゴシック" pitchFamily="34" charset="-128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4428D95-2DA5-4BD3-929C-8E479638AF3C}"/>
              </a:ext>
            </a:extLst>
          </p:cNvPr>
          <p:cNvGrpSpPr/>
          <p:nvPr/>
        </p:nvGrpSpPr>
        <p:grpSpPr>
          <a:xfrm>
            <a:off x="3651830" y="4949169"/>
            <a:ext cx="974036" cy="955980"/>
            <a:chOff x="3651830" y="4949169"/>
            <a:chExt cx="974036" cy="955980"/>
          </a:xfrm>
        </p:grpSpPr>
        <p:sp>
          <p:nvSpPr>
            <p:cNvPr id="41" name="Text Box 12"/>
            <p:cNvSpPr txBox="1">
              <a:spLocks noChangeArrowheads="1"/>
            </p:cNvSpPr>
            <p:nvPr/>
          </p:nvSpPr>
          <p:spPr bwMode="auto">
            <a:xfrm>
              <a:off x="3651830" y="5386037"/>
              <a:ext cx="974036" cy="519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200" b="1">
                  <a:solidFill>
                    <a:srgbClr val="003366"/>
                  </a:solidFill>
                  <a:latin typeface="Arial" charset="0"/>
                </a:defRPr>
              </a:lvl1pPr>
              <a:lvl2pPr marL="742950" indent="-285750" eaLnBrk="0" hangingPunct="0">
                <a:buFont typeface="Wingdings" pitchFamily="2" charset="2"/>
                <a:buChar char="ü"/>
                <a:defRPr sz="2800" b="1">
                  <a:solidFill>
                    <a:srgbClr val="003366"/>
                  </a:solidFill>
                  <a:latin typeface="Arial" charset="0"/>
                </a:defRPr>
              </a:lvl2pPr>
              <a:lvl3pPr marL="1143000" indent="-228600" eaLnBrk="0" hangingPunct="0">
                <a:buFont typeface="Trebuchet MS" pitchFamily="34" charset="0"/>
                <a:buChar char="―"/>
                <a:defRPr sz="2400">
                  <a:solidFill>
                    <a:srgbClr val="003366"/>
                  </a:solidFill>
                  <a:latin typeface="Arial" charset="0"/>
                </a:defRPr>
              </a:lvl3pPr>
              <a:lvl4pPr marL="1600200" indent="-228600" eaLnBrk="0" hangingPunct="0">
                <a:buFont typeface="Wingdings" pitchFamily="2" charset="2"/>
                <a:buChar char="Ø"/>
                <a:defRPr sz="2000">
                  <a:solidFill>
                    <a:srgbClr val="003366"/>
                  </a:solidFill>
                  <a:latin typeface="Arial" charset="0"/>
                </a:defRPr>
              </a:lvl4pPr>
              <a:lvl5pPr marL="2057400" indent="-228600" eaLnBrk="0" hangingPunct="0">
                <a:buFont typeface="Trebuchet MS" pitchFamily="34" charset="0"/>
                <a:buChar char="―"/>
                <a:defRPr sz="2000">
                  <a:solidFill>
                    <a:srgbClr val="003366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Trebuchet MS" pitchFamily="34" charset="0"/>
                <a:buChar char="―"/>
                <a:defRPr sz="2000">
                  <a:solidFill>
                    <a:srgbClr val="003366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Trebuchet MS" pitchFamily="34" charset="0"/>
                <a:buChar char="―"/>
                <a:defRPr sz="2000">
                  <a:solidFill>
                    <a:srgbClr val="003366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Trebuchet MS" pitchFamily="34" charset="0"/>
                <a:buChar char="―"/>
                <a:defRPr sz="2000">
                  <a:solidFill>
                    <a:srgbClr val="003366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Trebuchet MS" pitchFamily="34" charset="0"/>
                <a:buChar char="―"/>
                <a:defRPr sz="2000">
                  <a:solidFill>
                    <a:srgbClr val="003366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0" dirty="0">
                  <a:solidFill>
                    <a:schemeClr val="accent5"/>
                  </a:solidFill>
                  <a:latin typeface="+mj-lt"/>
                  <a:ea typeface="ＭＳ Ｐゴシック" pitchFamily="34" charset="-128"/>
                </a:rPr>
                <a:t>80%</a:t>
              </a:r>
            </a:p>
          </p:txBody>
        </p:sp>
        <p:sp>
          <p:nvSpPr>
            <p:cNvPr id="6" name="Arrow: Down 5">
              <a:extLst>
                <a:ext uri="{FF2B5EF4-FFF2-40B4-BE49-F238E27FC236}">
                  <a16:creationId xmlns:a16="http://schemas.microsoft.com/office/drawing/2014/main" id="{930876E7-6DC0-4197-BD1A-84DC4EBFF989}"/>
                </a:ext>
              </a:extLst>
            </p:cNvPr>
            <p:cNvSpPr/>
            <p:nvPr/>
          </p:nvSpPr>
          <p:spPr>
            <a:xfrm rot="834289">
              <a:off x="4065175" y="4949169"/>
              <a:ext cx="236858" cy="496645"/>
            </a:xfrm>
            <a:prstGeom prst="downArrow">
              <a:avLst/>
            </a:pr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52A8BF2-D613-4FE2-BC67-FA295650BE94}"/>
              </a:ext>
            </a:extLst>
          </p:cNvPr>
          <p:cNvGrpSpPr/>
          <p:nvPr/>
        </p:nvGrpSpPr>
        <p:grpSpPr>
          <a:xfrm>
            <a:off x="5876415" y="2778730"/>
            <a:ext cx="3184543" cy="2838313"/>
            <a:chOff x="5876415" y="2778730"/>
            <a:chExt cx="3184543" cy="2838313"/>
          </a:xfrm>
        </p:grpSpPr>
        <p:sp>
          <p:nvSpPr>
            <p:cNvPr id="48" name="Arrow: Down 47">
              <a:extLst>
                <a:ext uri="{FF2B5EF4-FFF2-40B4-BE49-F238E27FC236}">
                  <a16:creationId xmlns:a16="http://schemas.microsoft.com/office/drawing/2014/main" id="{6E52A439-1F74-4F02-AB2B-1114015A76F5}"/>
                </a:ext>
              </a:extLst>
            </p:cNvPr>
            <p:cNvSpPr/>
            <p:nvPr/>
          </p:nvSpPr>
          <p:spPr>
            <a:xfrm rot="218731">
              <a:off x="6142671" y="5120398"/>
              <a:ext cx="236858" cy="496645"/>
            </a:xfrm>
            <a:prstGeom prst="downArrow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C796E58-899A-4644-BA74-ACC3864A2893}"/>
                </a:ext>
              </a:extLst>
            </p:cNvPr>
            <p:cNvGrpSpPr/>
            <p:nvPr/>
          </p:nvGrpSpPr>
          <p:grpSpPr>
            <a:xfrm>
              <a:off x="5876415" y="2778730"/>
              <a:ext cx="3184543" cy="1826179"/>
              <a:chOff x="5876415" y="2778730"/>
              <a:chExt cx="3184543" cy="1826179"/>
            </a:xfrm>
          </p:grpSpPr>
          <p:sp>
            <p:nvSpPr>
              <p:cNvPr id="45" name="Text Box 12">
                <a:extLst>
                  <a:ext uri="{FF2B5EF4-FFF2-40B4-BE49-F238E27FC236}">
                    <a16:creationId xmlns:a16="http://schemas.microsoft.com/office/drawing/2014/main" id="{3C72FCC2-A8C6-447A-9600-FC00126A06D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86922" y="3638327"/>
                <a:ext cx="974036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3200" b="1">
                    <a:solidFill>
                      <a:srgbClr val="003366"/>
                    </a:solidFill>
                    <a:latin typeface="Arial" charset="0"/>
                  </a:defRPr>
                </a:lvl1pPr>
                <a:lvl2pPr marL="742950" indent="-285750" eaLnBrk="0" hangingPunct="0">
                  <a:buFont typeface="Wingdings" pitchFamily="2" charset="2"/>
                  <a:buChar char="ü"/>
                  <a:defRPr sz="2800" b="1">
                    <a:solidFill>
                      <a:srgbClr val="003366"/>
                    </a:solidFill>
                    <a:latin typeface="Arial" charset="0"/>
                  </a:defRPr>
                </a:lvl2pPr>
                <a:lvl3pPr marL="1143000" indent="-228600" eaLnBrk="0" hangingPunct="0">
                  <a:buFont typeface="Trebuchet MS" pitchFamily="34" charset="0"/>
                  <a:buChar char="―"/>
                  <a:defRPr sz="2400">
                    <a:solidFill>
                      <a:srgbClr val="003366"/>
                    </a:solidFill>
                    <a:latin typeface="Arial" charset="0"/>
                  </a:defRPr>
                </a:lvl3pPr>
                <a:lvl4pPr marL="1600200" indent="-228600" eaLnBrk="0" hangingPunct="0">
                  <a:buFont typeface="Wingdings" pitchFamily="2" charset="2"/>
                  <a:buChar char="Ø"/>
                  <a:defRPr sz="2000">
                    <a:solidFill>
                      <a:srgbClr val="003366"/>
                    </a:solidFill>
                    <a:latin typeface="Arial" charset="0"/>
                  </a:defRPr>
                </a:lvl4pPr>
                <a:lvl5pPr marL="2057400" indent="-228600" eaLnBrk="0" hangingPunct="0">
                  <a:buFont typeface="Trebuchet MS" pitchFamily="34" charset="0"/>
                  <a:buChar char="―"/>
                  <a:defRPr sz="2000">
                    <a:solidFill>
                      <a:srgbClr val="003366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Trebuchet MS" pitchFamily="34" charset="0"/>
                  <a:buChar char="―"/>
                  <a:defRPr sz="2000">
                    <a:solidFill>
                      <a:srgbClr val="003366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Trebuchet MS" pitchFamily="34" charset="0"/>
                  <a:buChar char="―"/>
                  <a:defRPr sz="2000">
                    <a:solidFill>
                      <a:srgbClr val="003366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Trebuchet MS" pitchFamily="34" charset="0"/>
                  <a:buChar char="―"/>
                  <a:defRPr sz="2000">
                    <a:solidFill>
                      <a:srgbClr val="003366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Trebuchet MS" pitchFamily="34" charset="0"/>
                  <a:buChar char="―"/>
                  <a:defRPr sz="2000">
                    <a:solidFill>
                      <a:srgbClr val="003366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400" b="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latin typeface="+mj-lt"/>
                    <a:ea typeface="ＭＳ Ｐゴシック" pitchFamily="34" charset="-128"/>
                  </a:rPr>
                  <a:t>20%</a:t>
                </a:r>
              </a:p>
            </p:txBody>
          </p:sp>
          <p:sp>
            <p:nvSpPr>
              <p:cNvPr id="46" name="Arrow: Down 45">
                <a:extLst>
                  <a:ext uri="{FF2B5EF4-FFF2-40B4-BE49-F238E27FC236}">
                    <a16:creationId xmlns:a16="http://schemas.microsoft.com/office/drawing/2014/main" id="{7ADA5EA4-2D16-4229-B253-BE1AA6F59A4E}"/>
                  </a:ext>
                </a:extLst>
              </p:cNvPr>
              <p:cNvSpPr/>
              <p:nvPr/>
            </p:nvSpPr>
            <p:spPr>
              <a:xfrm rot="17741203">
                <a:off x="7678905" y="4238157"/>
                <a:ext cx="236858" cy="496645"/>
              </a:xfrm>
              <a:prstGeom prst="downArrow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Arrow: Down 46">
                <a:extLst>
                  <a:ext uri="{FF2B5EF4-FFF2-40B4-BE49-F238E27FC236}">
                    <a16:creationId xmlns:a16="http://schemas.microsoft.com/office/drawing/2014/main" id="{373E0C76-1116-4EAE-AD78-78CED9366187}"/>
                  </a:ext>
                </a:extLst>
              </p:cNvPr>
              <p:cNvSpPr/>
              <p:nvPr/>
            </p:nvSpPr>
            <p:spPr>
              <a:xfrm rot="14523143">
                <a:off x="7785922" y="2648836"/>
                <a:ext cx="236858" cy="496645"/>
              </a:xfrm>
              <a:prstGeom prst="downArrow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Arrow: Down 48">
                <a:extLst>
                  <a:ext uri="{FF2B5EF4-FFF2-40B4-BE49-F238E27FC236}">
                    <a16:creationId xmlns:a16="http://schemas.microsoft.com/office/drawing/2014/main" id="{96ADDF8A-6169-4E3A-8599-9742C0EFDE22}"/>
                  </a:ext>
                </a:extLst>
              </p:cNvPr>
              <p:cNvSpPr/>
              <p:nvPr/>
            </p:nvSpPr>
            <p:spPr>
              <a:xfrm rot="7439403">
                <a:off x="6006309" y="3266292"/>
                <a:ext cx="236858" cy="496645"/>
              </a:xfrm>
              <a:prstGeom prst="downArrow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utoUpdateAnimBg="0"/>
      <p:bldP spid="32" grpId="0" animBg="1"/>
      <p:bldP spid="33" grpId="0"/>
      <p:bldP spid="34" grpId="0" animBg="1"/>
      <p:bldP spid="36" grpId="0" autoUpdateAnimBg="0"/>
      <p:bldP spid="37" grpId="0" animBg="1"/>
      <p:bldP spid="43" grpId="0" animBg="1"/>
      <p:bldP spid="4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390764" y="2970027"/>
            <a:ext cx="8504238" cy="2884968"/>
          </a:xfrm>
        </p:spPr>
        <p:txBody>
          <a:bodyPr/>
          <a:lstStyle/>
          <a:p>
            <a:pPr marL="0" indent="0" algn="ctr" eaLnBrk="1" hangingPunct="1">
              <a:buNone/>
              <a:defRPr/>
            </a:pPr>
            <a:r>
              <a:rPr lang="en-US" sz="3200" dirty="0"/>
              <a:t>Getting the ethanol into the </a:t>
            </a:r>
            <a:br>
              <a:rPr lang="en-US" sz="3200" dirty="0"/>
            </a:br>
            <a:r>
              <a:rPr lang="en-US" sz="3200" dirty="0"/>
              <a:t>body’s tissues and organs</a:t>
            </a:r>
          </a:p>
          <a:p>
            <a:pPr marL="0" indent="0" algn="ctr" eaLnBrk="1" hangingPunct="1">
              <a:defRPr/>
            </a:pPr>
            <a:endParaRPr lang="en-US" b="1" dirty="0"/>
          </a:p>
          <a:p>
            <a:pPr marL="0" indent="0" algn="ctr" eaLnBrk="1" hangingPunct="1">
              <a:buNone/>
              <a:defRPr/>
            </a:pPr>
            <a:r>
              <a:rPr lang="en-US" sz="3200" b="1" dirty="0"/>
              <a:t>Basic Principle</a:t>
            </a:r>
          </a:p>
          <a:p>
            <a:pPr marL="0" indent="0" algn="ctr" eaLnBrk="1" hangingPunct="1">
              <a:buNone/>
              <a:defRPr/>
            </a:pPr>
            <a:r>
              <a:rPr lang="en-US" sz="3200" dirty="0"/>
              <a:t>Ethanol goes wherever it finds water</a:t>
            </a:r>
          </a:p>
        </p:txBody>
      </p:sp>
      <p:sp>
        <p:nvSpPr>
          <p:cNvPr id="5427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Distribution of Alcohol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835775" y="64325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/>
              <a:t>2-</a:t>
            </a:r>
            <a:fld id="{7BB73C45-5869-46BC-9C80-1DDBA704BAFF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"/>
          </p:nvPr>
        </p:nvSpPr>
        <p:spPr>
          <a:xfrm>
            <a:off x="485675" y="1437522"/>
            <a:ext cx="8172650" cy="3869164"/>
          </a:xfrm>
        </p:spPr>
        <p:txBody>
          <a:bodyPr/>
          <a:lstStyle/>
          <a:p>
            <a:pPr marL="288925" indent="-288925">
              <a:lnSpc>
                <a:spcPct val="200000"/>
              </a:lnSpc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dirty="0"/>
              <a:t>Which parts of the body have lots of water?</a:t>
            </a:r>
          </a:p>
          <a:p>
            <a:pPr marL="288925" indent="-288925">
              <a:lnSpc>
                <a:spcPct val="200000"/>
              </a:lnSpc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dirty="0"/>
              <a:t>Which parts do not?</a:t>
            </a:r>
          </a:p>
          <a:p>
            <a:pPr marL="288925" indent="-288925">
              <a:lnSpc>
                <a:spcPct val="200000"/>
              </a:lnSpc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dirty="0"/>
              <a:t>The average male is 68% water</a:t>
            </a:r>
          </a:p>
          <a:p>
            <a:pPr marL="288925" indent="-288925">
              <a:lnSpc>
                <a:spcPct val="200000"/>
              </a:lnSpc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dirty="0"/>
              <a:t>The average female is 55% water</a:t>
            </a:r>
          </a:p>
          <a:p>
            <a:pPr marL="228600" indent="-228600">
              <a:spcAft>
                <a:spcPts val="1200"/>
              </a:spcAft>
              <a:defRPr/>
            </a:pPr>
            <a:endParaRPr lang="en-US" dirty="0"/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4800" y="533400"/>
            <a:ext cx="8534400" cy="762000"/>
          </a:xfrm>
        </p:spPr>
        <p:txBody>
          <a:bodyPr/>
          <a:lstStyle/>
          <a:p>
            <a:r>
              <a:rPr lang="en-US" altLang="en-US" dirty="0"/>
              <a:t>Distribution of Alcohol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6835775" y="64325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/>
              <a:t>2-</a:t>
            </a:r>
            <a:fld id="{7BB73C45-5869-46BC-9C80-1DDBA704BAFF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  <p:pic>
        <p:nvPicPr>
          <p:cNvPr id="8" name="Picture 7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4BDDD752-55C0-485F-88EF-428BDACAAC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611" y="2421264"/>
            <a:ext cx="2717589" cy="38691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9656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Time</a:t>
            </a:r>
          </a:p>
          <a:p>
            <a:pPr>
              <a:lnSpc>
                <a:spcPct val="150000"/>
              </a:lnSpc>
            </a:pPr>
            <a:r>
              <a:rPr lang="en-US" dirty="0"/>
              <a:t>Sex</a:t>
            </a:r>
          </a:p>
          <a:p>
            <a:pPr>
              <a:lnSpc>
                <a:spcPct val="150000"/>
              </a:lnSpc>
            </a:pPr>
            <a:r>
              <a:rPr lang="en-US" dirty="0"/>
              <a:t>Weight</a:t>
            </a:r>
          </a:p>
          <a:p>
            <a:pPr>
              <a:lnSpc>
                <a:spcPct val="150000"/>
              </a:lnSpc>
            </a:pPr>
            <a:r>
              <a:rPr lang="en-US" dirty="0"/>
              <a:t>Drinking on empty stomach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Dose Response Relationships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2-</a:t>
            </a:r>
            <a:fld id="{7BB73C45-5869-46BC-9C80-1DDBA704BAFF}" type="slidenum">
              <a:rPr lang="en-US" smtClean="0"/>
              <a:pPr/>
              <a:t>48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1593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Content Placehold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Direct excretion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Breath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Urine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Sweat 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Tears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Etc.</a:t>
            </a:r>
          </a:p>
          <a:p>
            <a:pPr>
              <a:lnSpc>
                <a:spcPct val="150000"/>
              </a:lnSpc>
            </a:pPr>
            <a:r>
              <a:rPr lang="en-US" dirty="0"/>
              <a:t>Metabolism</a:t>
            </a:r>
          </a:p>
        </p:txBody>
      </p:sp>
      <p:sp>
        <p:nvSpPr>
          <p:cNvPr id="5632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Elimination of Alcohol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2-</a:t>
            </a:r>
            <a:fld id="{7BB73C45-5869-46BC-9C80-1DDBA704BAFF}" type="slidenum">
              <a:rPr lang="en-US" smtClean="0"/>
              <a:pPr/>
              <a:t>49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"/>
          </p:nvPr>
        </p:nvSpPr>
        <p:spPr>
          <a:xfrm>
            <a:off x="457200" y="2262568"/>
            <a:ext cx="3903503" cy="3252234"/>
          </a:xfrm>
        </p:spPr>
        <p:txBody>
          <a:bodyPr/>
          <a:lstStyle/>
          <a:p>
            <a:pPr>
              <a:spcBef>
                <a:spcPts val="2400"/>
              </a:spcBef>
            </a:pPr>
            <a:r>
              <a:rPr lang="en-US" altLang="en-US" dirty="0"/>
              <a:t>An estimated 61.6 million people self-reported binge drinking in the past 12 months</a:t>
            </a:r>
          </a:p>
          <a:p>
            <a:pPr>
              <a:spcBef>
                <a:spcPts val="2400"/>
              </a:spcBef>
            </a:pPr>
            <a:r>
              <a:rPr lang="en-US" altLang="en-US" dirty="0"/>
              <a:t>17.7 million people classify themselves as heavy drinkers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Binge and Heavy Drinking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2-</a:t>
            </a:r>
            <a:fld id="{7BB73C45-5869-46BC-9C80-1DDBA704BAFF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60702" y="2385168"/>
            <a:ext cx="4519045" cy="300703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89387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"/>
          </p:nvPr>
        </p:nvSpPr>
        <p:spPr>
          <a:xfrm>
            <a:off x="486697" y="1732547"/>
            <a:ext cx="8214851" cy="4302493"/>
          </a:xfrm>
        </p:spPr>
        <p:txBody>
          <a:bodyPr/>
          <a:lstStyle/>
          <a:p>
            <a:pPr marL="288925" indent="-288925" eaLnBrk="1" hangingPunct="1">
              <a:spcBef>
                <a:spcPts val="1200"/>
              </a:spcBef>
              <a:spcAft>
                <a:spcPts val="0"/>
              </a:spcAft>
              <a:buFontTx/>
              <a:buChar char="•"/>
            </a:pPr>
            <a:r>
              <a:rPr lang="en-US" altLang="en-US" dirty="0"/>
              <a:t>Burns ethanol</a:t>
            </a:r>
          </a:p>
          <a:p>
            <a:pPr marL="288925" indent="-288925" eaLnBrk="1" hangingPunct="1">
              <a:spcBef>
                <a:spcPts val="1200"/>
              </a:spcBef>
              <a:spcAft>
                <a:spcPts val="0"/>
              </a:spcAft>
              <a:buFontTx/>
              <a:buChar char="•"/>
            </a:pPr>
            <a:r>
              <a:rPr lang="en-US" altLang="en-US" dirty="0"/>
              <a:t>Aided by alcohol dehydrogenase enzyme</a:t>
            </a:r>
          </a:p>
          <a:p>
            <a:pPr marL="288925" indent="-288925" eaLnBrk="1" hangingPunct="1">
              <a:spcBef>
                <a:spcPts val="1200"/>
              </a:spcBef>
              <a:spcAft>
                <a:spcPts val="0"/>
              </a:spcAft>
              <a:buFontTx/>
              <a:buChar char="•"/>
            </a:pPr>
            <a:r>
              <a:rPr lang="en-US" altLang="en-US" dirty="0"/>
              <a:t>Ultimate products of chemical reaction are carbon dioxide and water</a:t>
            </a:r>
          </a:p>
          <a:p>
            <a:pPr marL="288925" indent="-288925" eaLnBrk="1" hangingPunct="1">
              <a:spcBef>
                <a:spcPts val="1200"/>
              </a:spcBef>
              <a:spcAft>
                <a:spcPts val="0"/>
              </a:spcAft>
              <a:buFontTx/>
              <a:buChar char="•"/>
            </a:pPr>
            <a:r>
              <a:rPr lang="en-US" altLang="en-US" dirty="0"/>
              <a:t>Average person’s BAC drops by about 0.015 per hour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4800" y="533400"/>
            <a:ext cx="8534400" cy="762000"/>
          </a:xfrm>
        </p:spPr>
        <p:txBody>
          <a:bodyPr/>
          <a:lstStyle/>
          <a:p>
            <a:r>
              <a:rPr lang="en-US" altLang="en-US" dirty="0"/>
              <a:t>Metabolism in the Liver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835775" y="64325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/>
              <a:t>2-</a:t>
            </a:r>
            <a:fld id="{7BB73C45-5869-46BC-9C80-1DDBA704BAFF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937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3" descr="C:\Users\Pam.Mccaskill\AppData\Local\Microsoft\Windows\Temporary Internet Files\Content.IE5\RZF8P3CQ\Camry_Speed_Odometer[1].jpg"/>
          <p:cNvPicPr>
            <a:picLocks noChangeAspect="1" noChangeArrowheads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7108"/>
            <a:ext cx="9144000" cy="608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617" name="Content Placeholder 1"/>
          <p:cNvSpPr>
            <a:spLocks noGrp="1"/>
          </p:cNvSpPr>
          <p:nvPr>
            <p:ph sz="quarter" idx="1"/>
          </p:nvPr>
        </p:nvSpPr>
        <p:spPr>
          <a:xfrm>
            <a:off x="457200" y="1957137"/>
            <a:ext cx="8259098" cy="3559743"/>
          </a:xfrm>
        </p:spPr>
        <p:txBody>
          <a:bodyPr/>
          <a:lstStyle/>
          <a:p>
            <a:pPr marL="0" indent="0" eaLnBrk="1" hangingPunct="1">
              <a:spcBef>
                <a:spcPts val="1200"/>
              </a:spcBef>
              <a:spcAft>
                <a:spcPts val="0"/>
              </a:spcAft>
              <a:buNone/>
              <a:defRPr/>
            </a:pPr>
            <a:r>
              <a:rPr lang="en-US" b="1" dirty="0"/>
              <a:t>How can we speed up the metabolism of alcohol? </a:t>
            </a:r>
          </a:p>
          <a:p>
            <a:pPr marL="517525" indent="-288925" eaLnBrk="1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We can't – The liver takes its time burning up the alcohol</a:t>
            </a:r>
          </a:p>
        </p:txBody>
      </p:sp>
      <p:sp>
        <p:nvSpPr>
          <p:cNvPr id="5837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Metabolism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835775" y="64325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/>
              <a:t>2-</a:t>
            </a:r>
            <a:fld id="{7BB73C45-5869-46BC-9C80-1DDBA704BAFF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16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" t="2063" r="1292" b="3565"/>
          <a:stretch/>
        </p:blipFill>
        <p:spPr bwMode="auto">
          <a:xfrm>
            <a:off x="1053823" y="2016067"/>
            <a:ext cx="7158273" cy="358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71" name="Title 2"/>
          <p:cNvSpPr>
            <a:spLocks noGrp="1"/>
          </p:cNvSpPr>
          <p:nvPr>
            <p:ph type="title"/>
          </p:nvPr>
        </p:nvSpPr>
        <p:spPr>
          <a:xfrm>
            <a:off x="304800" y="693815"/>
            <a:ext cx="8534400" cy="571500"/>
          </a:xfrm>
        </p:spPr>
        <p:txBody>
          <a:bodyPr/>
          <a:lstStyle/>
          <a:p>
            <a:r>
              <a:rPr lang="en-US" altLang="en-US" dirty="0"/>
              <a:t>Mellanby Effect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835775" y="64325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/>
              <a:t>2-</a:t>
            </a:r>
            <a:fld id="{7BB73C45-5869-46BC-9C80-1DDBA704BAFF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62804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BAC is the number of grams of alcohol found in 100 milliliters of the person’s blood</a:t>
            </a:r>
          </a:p>
          <a:p>
            <a:pPr lvl="1"/>
            <a:r>
              <a:rPr lang="en-US" dirty="0"/>
              <a:t>Example: If a person has a BAC of .08, then there is eight one-hundredths of a gram of alcohol in every 100 milliliters of the person’s blood</a:t>
            </a:r>
          </a:p>
          <a:p>
            <a:endParaRPr lang="en-US" dirty="0"/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Blood Alcohol Concentration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2-</a:t>
            </a:r>
            <a:fld id="{7BB73C45-5869-46BC-9C80-1DDBA704BAFF}" type="slidenum">
              <a:rPr lang="en-US" smtClean="0"/>
              <a:pPr/>
              <a:t>53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897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/>
              <a:t>Questions?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835775" y="6474590"/>
            <a:ext cx="2133600" cy="365125"/>
          </a:xfrm>
        </p:spPr>
        <p:txBody>
          <a:bodyPr/>
          <a:lstStyle/>
          <a:p>
            <a:r>
              <a:rPr lang="en-US" sz="1400" b="0" dirty="0"/>
              <a:t>2-</a:t>
            </a:r>
            <a:fld id="{7BB73C45-5869-46BC-9C80-1DDBA704BAFF}" type="slidenum">
              <a:rPr lang="en-US" sz="1400" b="0" smtClean="0"/>
              <a:pPr/>
              <a:t>54</a:t>
            </a:fld>
            <a:endParaRPr lang="en-US" sz="1400" b="0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519113" y="679450"/>
            <a:ext cx="8051800" cy="582613"/>
          </a:xfrm>
        </p:spPr>
        <p:txBody>
          <a:bodyPr/>
          <a:lstStyle/>
          <a:p>
            <a:pPr eaLnBrk="1" hangingPunct="1"/>
            <a:r>
              <a:rPr lang="en-US" altLang="en-US" dirty="0"/>
              <a:t>Test Your Knowledge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9113" y="1563329"/>
            <a:ext cx="8167688" cy="4746031"/>
          </a:xfrm>
        </p:spPr>
        <p:txBody>
          <a:bodyPr/>
          <a:lstStyle/>
          <a:p>
            <a:pPr marL="463550" indent="-463550" eaLnBrk="1" hangingPunct="1">
              <a:spcBef>
                <a:spcPts val="1200"/>
              </a:spcBef>
              <a:spcAft>
                <a:spcPts val="2400"/>
              </a:spcAft>
              <a:buFontTx/>
              <a:buAutoNum type="arabicPeriod"/>
            </a:pPr>
            <a:r>
              <a:rPr lang="en-US" altLang="en-US" dirty="0"/>
              <a:t>In typical DWI enforcement, one violator in _____ results in arrest.</a:t>
            </a:r>
          </a:p>
          <a:p>
            <a:pPr marL="463550" indent="-463550" eaLnBrk="1" hangingPunct="1">
              <a:spcBef>
                <a:spcPts val="1200"/>
              </a:spcBef>
              <a:spcAft>
                <a:spcPts val="2400"/>
              </a:spcAft>
              <a:buFontTx/>
              <a:buAutoNum type="arabicPeriod"/>
            </a:pPr>
            <a:r>
              <a:rPr lang="en-US" altLang="en-US" dirty="0"/>
              <a:t>In the Fort Lauderdale study, police officers arrested _____ % of the drivers they contacted whose BACs were .10 to .20.</a:t>
            </a:r>
          </a:p>
          <a:p>
            <a:pPr marL="463550" indent="-463550" eaLnBrk="1" hangingPunct="1">
              <a:spcBef>
                <a:spcPts val="1200"/>
              </a:spcBef>
              <a:spcAft>
                <a:spcPts val="2400"/>
              </a:spcAft>
              <a:buFontTx/>
              <a:buAutoNum type="arabicPeriod"/>
            </a:pPr>
            <a:r>
              <a:rPr lang="en-US" altLang="en-US" dirty="0"/>
              <a:t>Name three different chemicals that are alcohols.  </a:t>
            </a:r>
          </a:p>
          <a:p>
            <a:pPr marL="514350" indent="-514350" eaLnBrk="1" hangingPunct="1">
              <a:spcBef>
                <a:spcPts val="1200"/>
              </a:spcBef>
              <a:spcAft>
                <a:spcPts val="0"/>
              </a:spcAft>
              <a:buFontTx/>
              <a:buAutoNum type="arabicPeriod"/>
            </a:pPr>
            <a:endParaRPr lang="en-US" alt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835775" y="64325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/>
              <a:t>2-</a:t>
            </a:r>
            <a:fld id="{F4513274-5A21-4AB0-A9D3-5E354A5D28F9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519113" y="517222"/>
            <a:ext cx="8051800" cy="582613"/>
          </a:xfrm>
        </p:spPr>
        <p:txBody>
          <a:bodyPr/>
          <a:lstStyle/>
          <a:p>
            <a:pPr eaLnBrk="1" hangingPunct="1"/>
            <a:r>
              <a:rPr lang="en-US" altLang="en-US" dirty="0"/>
              <a:t>Test Your Knowledge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9113" y="1612669"/>
            <a:ext cx="8167687" cy="4163291"/>
          </a:xfrm>
        </p:spPr>
        <p:txBody>
          <a:bodyPr/>
          <a:lstStyle/>
          <a:p>
            <a:pPr marL="463550" indent="-463550" eaLnBrk="1" hangingPunct="1">
              <a:spcBef>
                <a:spcPts val="1200"/>
              </a:spcBef>
              <a:spcAft>
                <a:spcPts val="2400"/>
              </a:spcAft>
              <a:buFont typeface="+mj-lt"/>
              <a:buAutoNum type="arabicPeriod" startAt="4"/>
            </a:pPr>
            <a:r>
              <a:rPr lang="en-US" altLang="en-US" dirty="0"/>
              <a:t>Which of these is beverage alcohol, intended for human consumption?</a:t>
            </a:r>
          </a:p>
          <a:p>
            <a:pPr marL="463550" indent="-463550" eaLnBrk="1" hangingPunct="1">
              <a:spcBef>
                <a:spcPts val="1200"/>
              </a:spcBef>
              <a:spcAft>
                <a:spcPts val="2400"/>
              </a:spcAft>
              <a:buFont typeface="+mj-lt"/>
              <a:buAutoNum type="arabicPeriod" startAt="4"/>
            </a:pPr>
            <a:r>
              <a:rPr lang="en-US" altLang="en-US" dirty="0"/>
              <a:t>What is the chemical symbol for beverage alcohol?</a:t>
            </a:r>
          </a:p>
          <a:p>
            <a:pPr marL="463550" indent="-463550" eaLnBrk="1" hangingPunct="1">
              <a:spcBef>
                <a:spcPts val="1200"/>
              </a:spcBef>
              <a:spcAft>
                <a:spcPts val="2400"/>
              </a:spcAft>
              <a:buFont typeface="+mj-lt"/>
              <a:buAutoNum type="arabicPeriod" startAt="4"/>
            </a:pPr>
            <a:r>
              <a:rPr lang="en-US" altLang="en-US" dirty="0"/>
              <a:t>What is the name of the chemical process by which beverage alcohol is produced naturally?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835775" y="64325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/>
              <a:t>2-</a:t>
            </a:r>
            <a:fld id="{F4513274-5A21-4AB0-A9D3-5E354A5D28F9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519113" y="679450"/>
            <a:ext cx="8051800" cy="582613"/>
          </a:xfrm>
        </p:spPr>
        <p:txBody>
          <a:bodyPr/>
          <a:lstStyle/>
          <a:p>
            <a:pPr eaLnBrk="1" hangingPunct="1"/>
            <a:r>
              <a:rPr lang="en-US" altLang="en-US" dirty="0"/>
              <a:t>Test Your Knowledge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9113" y="1612668"/>
            <a:ext cx="8167688" cy="4522661"/>
          </a:xfrm>
        </p:spPr>
        <p:txBody>
          <a:bodyPr/>
          <a:lstStyle/>
          <a:p>
            <a:pPr marL="463550" indent="-463550" eaLnBrk="1" hangingPunct="1">
              <a:spcBef>
                <a:spcPts val="1200"/>
              </a:spcBef>
              <a:spcAft>
                <a:spcPts val="2400"/>
              </a:spcAft>
              <a:buFont typeface="+mj-lt"/>
              <a:buAutoNum type="arabicPeriod" startAt="7"/>
            </a:pPr>
            <a:r>
              <a:rPr lang="en-US" altLang="en-US" dirty="0"/>
              <a:t>What is the name of the process used to produce high concentration beverage alcohol?</a:t>
            </a:r>
          </a:p>
          <a:p>
            <a:pPr marL="463550" indent="-463550" eaLnBrk="1" hangingPunct="1">
              <a:spcBef>
                <a:spcPts val="1200"/>
              </a:spcBef>
              <a:spcAft>
                <a:spcPts val="2400"/>
              </a:spcAft>
              <a:buFont typeface="+mj-lt"/>
              <a:buAutoNum type="arabicPeriod" startAt="7"/>
            </a:pPr>
            <a:r>
              <a:rPr lang="en-US" altLang="en-US" dirty="0"/>
              <a:t>True or false:  Pound for pound, the average woman contains more water than does the average man</a:t>
            </a:r>
          </a:p>
          <a:p>
            <a:pPr marL="463550" indent="-463550" eaLnBrk="1" hangingPunct="1">
              <a:spcBef>
                <a:spcPts val="1200"/>
              </a:spcBef>
              <a:spcAft>
                <a:spcPts val="2400"/>
              </a:spcAft>
              <a:buFont typeface="+mj-lt"/>
              <a:buAutoNum type="arabicPeriod" startAt="7"/>
            </a:pPr>
            <a:r>
              <a:rPr lang="en-US" altLang="en-US" dirty="0"/>
              <a:t>What do we mean by the “proof” of an alcoholic beverage?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835775" y="64325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/>
              <a:t>2-</a:t>
            </a:r>
            <a:fld id="{F4513274-5A21-4AB0-A9D3-5E354A5D28F9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519113" y="679450"/>
            <a:ext cx="8051800" cy="582613"/>
          </a:xfrm>
        </p:spPr>
        <p:txBody>
          <a:bodyPr/>
          <a:lstStyle/>
          <a:p>
            <a:pPr eaLnBrk="1" hangingPunct="1"/>
            <a:r>
              <a:rPr lang="en-US" altLang="en-US" dirty="0"/>
              <a:t>Test Your Knowledge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519114" y="1487488"/>
            <a:ext cx="8197184" cy="438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66"/>
                </a:solidFill>
                <a:latin typeface="+mj-lt"/>
                <a:ea typeface="+mn-ea"/>
                <a:cs typeface="+mn-cs"/>
              </a:defRPr>
            </a:lvl1pPr>
            <a:lvl2pPr marL="287338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  <a:defRPr sz="2800" b="1">
                <a:solidFill>
                  <a:srgbClr val="003366"/>
                </a:solidFill>
                <a:latin typeface="+mj-lt"/>
              </a:defRPr>
            </a:lvl2pPr>
            <a:lvl3pPr marL="627063" indent="-17303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400">
                <a:solidFill>
                  <a:srgbClr val="003366"/>
                </a:solidFill>
                <a:latin typeface="+mj-lt"/>
              </a:defRPr>
            </a:lvl3pPr>
            <a:lvl4pPr marL="1031875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 sz="2000">
                <a:solidFill>
                  <a:srgbClr val="003366"/>
                </a:solidFill>
                <a:latin typeface="+mj-lt"/>
              </a:defRPr>
            </a:lvl4pPr>
            <a:lvl5pPr marL="1377950" indent="-230188" algn="l" rtl="0" eaLnBrk="0" fontAlgn="base" hangingPunct="0">
              <a:spcBef>
                <a:spcPct val="0"/>
              </a:spcBef>
              <a:spcAft>
                <a:spcPct val="0"/>
              </a:spcAft>
              <a:buFont typeface="Trebuchet MS" pitchFamily="34" charset="0"/>
              <a:buChar char="―"/>
              <a:defRPr sz="2000">
                <a:solidFill>
                  <a:srgbClr val="003366"/>
                </a:solidFill>
                <a:latin typeface="+mj-lt"/>
              </a:defRPr>
            </a:lvl5pPr>
            <a:lvl6pPr marL="18351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6pPr>
            <a:lvl7pPr marL="22923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7pPr>
            <a:lvl8pPr marL="27495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8pPr>
            <a:lvl9pPr marL="3206750" indent="-230188" algn="l" rtl="0" fontAlgn="base">
              <a:spcBef>
                <a:spcPct val="0"/>
              </a:spcBef>
              <a:spcAft>
                <a:spcPct val="0"/>
              </a:spcAft>
              <a:buChar char="•"/>
              <a:defRPr>
                <a:solidFill>
                  <a:srgbClr val="003366"/>
                </a:solidFill>
                <a:latin typeface="+mn-lt"/>
              </a:defRPr>
            </a:lvl9pPr>
          </a:lstStyle>
          <a:p>
            <a:pPr marL="688975" indent="-688975" eaLnBrk="1" hangingPunct="1">
              <a:spcBef>
                <a:spcPts val="1200"/>
              </a:spcBef>
              <a:spcAft>
                <a:spcPts val="2400"/>
              </a:spcAft>
              <a:buFont typeface="+mj-lt"/>
              <a:buAutoNum type="arabicPeriod" startAt="10"/>
            </a:pPr>
            <a:r>
              <a:rPr lang="en-US" altLang="en-US" sz="2600" b="0" kern="0" dirty="0">
                <a:solidFill>
                  <a:srgbClr val="000000"/>
                </a:solidFill>
              </a:rPr>
              <a:t>True or false:  Most of the alcohol a person drinks is absorbed into the blood via the small intestine</a:t>
            </a:r>
          </a:p>
          <a:p>
            <a:pPr marL="688975" indent="-688975" eaLnBrk="1" hangingPunct="1">
              <a:spcBef>
                <a:spcPts val="1200"/>
              </a:spcBef>
              <a:spcAft>
                <a:spcPts val="2400"/>
              </a:spcAft>
              <a:buFontTx/>
              <a:buAutoNum type="arabicPeriod" startAt="10"/>
            </a:pPr>
            <a:r>
              <a:rPr lang="en-US" altLang="en-US" sz="2600" b="0" kern="0" dirty="0">
                <a:solidFill>
                  <a:srgbClr val="000000"/>
                </a:solidFill>
              </a:rPr>
              <a:t>What is the name of the muscle that controls the passage from the stomach to the lower gastrointestinal tract?</a:t>
            </a:r>
          </a:p>
          <a:p>
            <a:pPr marL="688975" indent="-688975" eaLnBrk="1" hangingPunct="1">
              <a:spcBef>
                <a:spcPts val="1200"/>
              </a:spcBef>
              <a:spcAft>
                <a:spcPts val="2400"/>
              </a:spcAft>
              <a:buFontTx/>
              <a:buAutoNum type="arabicPeriod" startAt="10"/>
            </a:pPr>
            <a:r>
              <a:rPr lang="en-US" altLang="en-US" sz="2600" b="0" kern="0" dirty="0">
                <a:solidFill>
                  <a:srgbClr val="000000"/>
                </a:solidFill>
              </a:rPr>
              <a:t>True or false: Alcohol can pass directly through the stomach walls and enter the bloodstream.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835775" y="64325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/>
              <a:t>2-</a:t>
            </a:r>
            <a:fld id="{F4513274-5A21-4AB0-A9D3-5E354A5D28F9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087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519113" y="679450"/>
            <a:ext cx="8051800" cy="582613"/>
          </a:xfrm>
        </p:spPr>
        <p:txBody>
          <a:bodyPr/>
          <a:lstStyle/>
          <a:p>
            <a:pPr eaLnBrk="1" hangingPunct="1"/>
            <a:r>
              <a:rPr lang="en-US" altLang="en-US" dirty="0"/>
              <a:t>Test Your Knowledge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9112" y="1629294"/>
            <a:ext cx="8211933" cy="4771505"/>
          </a:xfrm>
        </p:spPr>
        <p:txBody>
          <a:bodyPr/>
          <a:lstStyle/>
          <a:p>
            <a:pPr marL="625475" indent="-625475" eaLnBrk="1" hangingPunct="1">
              <a:spcBef>
                <a:spcPts val="0"/>
              </a:spcBef>
              <a:spcAft>
                <a:spcPts val="1800"/>
              </a:spcAft>
              <a:buFont typeface="+mj-lt"/>
              <a:buAutoNum type="arabicPeriod" startAt="13"/>
            </a:pPr>
            <a:r>
              <a:rPr lang="en-US" altLang="en-US" dirty="0"/>
              <a:t>In which organ of the body does most of the metabolism of the alcohol take place?</a:t>
            </a:r>
          </a:p>
          <a:p>
            <a:pPr marL="625475" indent="-625475" eaLnBrk="1" hangingPunct="1">
              <a:spcBef>
                <a:spcPts val="0"/>
              </a:spcBef>
              <a:spcAft>
                <a:spcPts val="1800"/>
              </a:spcAft>
              <a:buFont typeface="+mj-lt"/>
              <a:buAutoNum type="arabicPeriod" startAt="13"/>
            </a:pPr>
            <a:r>
              <a:rPr lang="en-US" altLang="en-US" dirty="0"/>
              <a:t>Once a person reaches his or her peak BAC, it will drop at a rate of about _____ per hour.</a:t>
            </a:r>
          </a:p>
          <a:p>
            <a:pPr marL="1371600" indent="-457200" eaLnBrk="1" hangingPunct="1">
              <a:spcBef>
                <a:spcPts val="0"/>
              </a:spcBef>
              <a:spcAft>
                <a:spcPts val="0"/>
              </a:spcAft>
              <a:buFont typeface="+mj-lt"/>
              <a:buAutoNum type="alphaLcParenR"/>
              <a:tabLst>
                <a:tab pos="1371600" algn="l"/>
              </a:tabLst>
            </a:pPr>
            <a:r>
              <a:rPr lang="en-US" altLang="en-US" dirty="0"/>
              <a:t>0.025</a:t>
            </a:r>
          </a:p>
          <a:p>
            <a:pPr marL="1371600" indent="-457200" eaLnBrk="1" hangingPunct="1">
              <a:spcBef>
                <a:spcPts val="0"/>
              </a:spcBef>
              <a:spcAft>
                <a:spcPts val="0"/>
              </a:spcAft>
              <a:buFont typeface="+mj-lt"/>
              <a:buAutoNum type="alphaLcParenR"/>
              <a:tabLst>
                <a:tab pos="1371600" algn="l"/>
              </a:tabLst>
            </a:pPr>
            <a:r>
              <a:rPr lang="en-US" altLang="en-US" dirty="0"/>
              <a:t>0.015</a:t>
            </a:r>
          </a:p>
          <a:p>
            <a:pPr marL="1371600" indent="-457200" eaLnBrk="1" hangingPunct="1">
              <a:spcBef>
                <a:spcPts val="0"/>
              </a:spcBef>
              <a:spcAft>
                <a:spcPts val="1800"/>
              </a:spcAft>
              <a:buFont typeface="+mj-lt"/>
              <a:buAutoNum type="alphaLcParenR"/>
              <a:tabLst>
                <a:tab pos="1371600" algn="l"/>
              </a:tabLst>
            </a:pPr>
            <a:r>
              <a:rPr lang="en-US" altLang="en-US" dirty="0"/>
              <a:t>0.010</a:t>
            </a:r>
          </a:p>
          <a:p>
            <a:pPr marL="625475" indent="-625475" eaLnBrk="1" hangingPunct="1">
              <a:spcBef>
                <a:spcPts val="0"/>
              </a:spcBef>
              <a:spcAft>
                <a:spcPts val="1800"/>
              </a:spcAft>
              <a:buFont typeface="+mj-lt"/>
              <a:buAutoNum type="arabicPeriod" startAt="15"/>
            </a:pPr>
            <a:r>
              <a:rPr lang="en-US" altLang="en-US" dirty="0"/>
              <a:t>True or false: It takes about 30 minutes for the average 175-pound man to “burn off” the alcohol in one 12 ounce can of beer.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835775" y="64325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/>
              <a:t>2-</a:t>
            </a:r>
            <a:fld id="{F4513274-5A21-4AB0-A9D3-5E354A5D28F9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ontent Placeholder 1"/>
          <p:cNvSpPr>
            <a:spLocks noGrp="1"/>
          </p:cNvSpPr>
          <p:nvPr>
            <p:ph sz="quarter" idx="1"/>
          </p:nvPr>
        </p:nvSpPr>
        <p:spPr>
          <a:xfrm>
            <a:off x="381000" y="1524000"/>
            <a:ext cx="8504238" cy="523875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dirty="0"/>
              <a:t>What number of drivers commit this violation?</a:t>
            </a:r>
          </a:p>
        </p:txBody>
      </p:sp>
      <p:sp>
        <p:nvSpPr>
          <p:cNvPr id="1126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The DWI Problem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00200" y="5510213"/>
            <a:ext cx="5897563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000000"/>
                </a:solidFill>
                <a:latin typeface="+mj-lt"/>
                <a:cs typeface="Arial" pitchFamily="34" charset="0"/>
              </a:rPr>
              <a:t>Weekend Nights – 10% or More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90378" y="2283883"/>
            <a:ext cx="4485482" cy="299032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835775" y="64325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2-</a:t>
            </a:r>
            <a:fld id="{7BB73C45-5869-46BC-9C80-1DDBA704BAF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"/>
          </p:nvPr>
        </p:nvSpPr>
        <p:spPr>
          <a:xfrm>
            <a:off x="471948" y="1629294"/>
            <a:ext cx="8214852" cy="4466705"/>
          </a:xfrm>
        </p:spPr>
        <p:txBody>
          <a:bodyPr/>
          <a:lstStyle/>
          <a:p>
            <a:pPr marL="288925" indent="-288925">
              <a:spcBef>
                <a:spcPts val="1200"/>
              </a:spcBef>
              <a:buFontTx/>
              <a:buChar char="•"/>
              <a:defRPr/>
            </a:pPr>
            <a:r>
              <a:rPr lang="en-US" dirty="0"/>
              <a:t>Drives intoxicated 80 times before arrest</a:t>
            </a:r>
          </a:p>
          <a:p>
            <a:pPr marL="288925" indent="-288925">
              <a:spcBef>
                <a:spcPts val="1200"/>
              </a:spcBef>
              <a:buFontTx/>
              <a:buChar char="•"/>
              <a:defRPr/>
            </a:pPr>
            <a:r>
              <a:rPr lang="en-US" dirty="0"/>
              <a:t>Once every four or five nights</a:t>
            </a:r>
          </a:p>
          <a:p>
            <a:pPr marL="288925" indent="-288925">
              <a:spcBef>
                <a:spcPts val="1200"/>
              </a:spcBef>
              <a:buFontTx/>
              <a:buChar char="•"/>
              <a:defRPr/>
            </a:pPr>
            <a:r>
              <a:rPr lang="en-US" dirty="0"/>
              <a:t>Some every day  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4800" y="533400"/>
            <a:ext cx="8534400" cy="762000"/>
          </a:xfrm>
        </p:spPr>
        <p:txBody>
          <a:bodyPr/>
          <a:lstStyle/>
          <a:p>
            <a:r>
              <a:rPr lang="en-US" altLang="en-US" dirty="0"/>
              <a:t>Average DWI Violator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6C5E0B5-7A7E-45A3-988E-9553E74690A4}"/>
              </a:ext>
            </a:extLst>
          </p:cNvPr>
          <p:cNvGrpSpPr/>
          <p:nvPr/>
        </p:nvGrpSpPr>
        <p:grpSpPr>
          <a:xfrm>
            <a:off x="3267090" y="3125330"/>
            <a:ext cx="5773169" cy="3304563"/>
            <a:chOff x="-8725413" y="1428750"/>
            <a:chExt cx="7123998" cy="4751387"/>
          </a:xfrm>
        </p:grpSpPr>
        <p:pic>
          <p:nvPicPr>
            <p:cNvPr id="4" name="Picture 3" descr="A close up of a keyboard&#10;&#10;Description automatically generated">
              <a:extLst>
                <a:ext uri="{FF2B5EF4-FFF2-40B4-BE49-F238E27FC236}">
                  <a16:creationId xmlns:a16="http://schemas.microsoft.com/office/drawing/2014/main" id="{BD4742C5-967A-441E-9678-0252BDFD1C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rcRect t="13647"/>
            <a:stretch/>
          </p:blipFill>
          <p:spPr>
            <a:xfrm>
              <a:off x="-8725413" y="1428750"/>
              <a:ext cx="7123998" cy="4751387"/>
            </a:xfrm>
            <a:prstGeom prst="rect">
              <a:avLst/>
            </a:prstGeom>
          </p:spPr>
        </p:pic>
        <p:pic>
          <p:nvPicPr>
            <p:cNvPr id="54275" name="Picture 3" descr="C:\Users\pam.mccaskill\AppData\Local\Microsoft\Windows\Temporary Internet Files\Content.IE5\IRUMERDS\ist2_6395094-six-drinks[1]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967"/>
            <a:stretch/>
          </p:blipFill>
          <p:spPr bwMode="auto">
            <a:xfrm>
              <a:off x="-7162256" y="3361190"/>
              <a:ext cx="540328" cy="7784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276" name="Picture 4" descr="C:\Users\pam.mccaskill\AppData\Local\Microsoft\Windows\Temporary Internet Files\Content.IE5\IRUMERDS\ist2_6395094-six-drinks[1]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03" r="61100"/>
            <a:stretch/>
          </p:blipFill>
          <p:spPr bwMode="auto">
            <a:xfrm>
              <a:off x="-6088926" y="3389191"/>
              <a:ext cx="258141" cy="750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278" name="Picture 6" descr="C:\Users\pam.mccaskill\AppData\Local\Microsoft\Windows\Temporary Internet Files\Content.IE5\IRUMERDS\ist2_6395094-six-drinks[1]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34" t="39435" r="46938"/>
            <a:stretch/>
          </p:blipFill>
          <p:spPr bwMode="auto">
            <a:xfrm>
              <a:off x="-4339522" y="3363665"/>
              <a:ext cx="492654" cy="7784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281" name="Picture 9" descr="C:\Users\pam.mccaskill\AppData\Local\Microsoft\Windows\Temporary Internet Files\Content.IE5\IV7LRBM3\GMcGlinn-red-wine-glass[1]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388394" y="3334079"/>
              <a:ext cx="459446" cy="8436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282" name="Picture 10" descr="C:\Users\pam.mccaskill\AppData\Local\Microsoft\Windows\Temporary Internet Files\Content.IE5\IV7LRBM3\whisky2[1]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732122" y="3590231"/>
              <a:ext cx="769951" cy="5375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835775" y="64325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/>
              <a:t>2-</a:t>
            </a:r>
            <a:fld id="{7BB73C45-5869-46BC-9C80-1DDBA704BAF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30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"/>
          </p:nvPr>
        </p:nvSpPr>
        <p:spPr>
          <a:xfrm>
            <a:off x="486697" y="1563328"/>
            <a:ext cx="8200103" cy="4532671"/>
          </a:xfrm>
        </p:spPr>
        <p:txBody>
          <a:bodyPr/>
          <a:lstStyle/>
          <a:p>
            <a:pPr marL="288925" indent="-288925">
              <a:spcBef>
                <a:spcPts val="1200"/>
              </a:spcBef>
              <a:buFontTx/>
              <a:buChar char="•"/>
              <a:defRPr/>
            </a:pPr>
            <a:r>
              <a:rPr lang="en-US" dirty="0"/>
              <a:t>Far more than 2% of drivers contribute</a:t>
            </a:r>
          </a:p>
          <a:p>
            <a:pPr marL="288925" indent="-288925">
              <a:spcBef>
                <a:spcPts val="1200"/>
              </a:spcBef>
              <a:buFontTx/>
              <a:buChar char="•"/>
              <a:defRPr/>
            </a:pPr>
            <a:r>
              <a:rPr lang="en-US" dirty="0"/>
              <a:t>Crime committed by a substantial segment of Americans</a:t>
            </a:r>
          </a:p>
          <a:p>
            <a:pPr marL="288925" indent="-288925">
              <a:spcBef>
                <a:spcPts val="1200"/>
              </a:spcBef>
              <a:buFontTx/>
              <a:buChar char="•"/>
              <a:defRPr/>
            </a:pPr>
            <a:r>
              <a:rPr lang="en-US" dirty="0"/>
              <a:t>Can be fought through a societal approach  </a:t>
            </a:r>
          </a:p>
          <a:p>
            <a:pPr marL="288925" indent="-288925">
              <a:spcBef>
                <a:spcPts val="1200"/>
              </a:spcBef>
              <a:defRPr/>
            </a:pPr>
            <a:endParaRPr lang="en-US" dirty="0"/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4800" y="533400"/>
            <a:ext cx="8534400" cy="762000"/>
          </a:xfrm>
        </p:spPr>
        <p:txBody>
          <a:bodyPr/>
          <a:lstStyle/>
          <a:p>
            <a:r>
              <a:rPr lang="en-US" altLang="en-US" dirty="0"/>
              <a:t>The DWI Problem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3233" y="3780622"/>
            <a:ext cx="3815967" cy="254397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835775" y="64325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/>
              <a:t>2-</a:t>
            </a:r>
            <a:fld id="{7BB73C45-5869-46BC-9C80-1DDBA704BAF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2530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Pam.Mccaskill\AppData\Local\Microsoft\Windows\Temporary Internet Files\Content.IE5\O9W0042Y\Money_Cash[1].jpg"/>
          <p:cNvPicPr>
            <a:picLocks noChangeAspect="1" noChangeArrowheads="1"/>
          </p:cNvPicPr>
          <p:nvPr/>
        </p:nvPicPr>
        <p:blipFill>
          <a:blip r:embed="rId4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9134"/>
            <a:ext cx="9144000" cy="615973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457200" y="1379732"/>
            <a:ext cx="8229600" cy="4721722"/>
          </a:xfrm>
        </p:spPr>
        <p:txBody>
          <a:bodyPr/>
          <a:lstStyle/>
          <a:p>
            <a:pPr marL="288925" indent="-288925" eaLnBrk="1" hangingPunct="1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26% on weekends were alcohol-impaired</a:t>
            </a:r>
          </a:p>
          <a:p>
            <a:pPr marL="288925" indent="-288925" eaLnBrk="1" hangingPunct="1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3 times higher at night</a:t>
            </a:r>
          </a:p>
          <a:p>
            <a:pPr marL="288925" indent="-288925" eaLnBrk="1" hangingPunct="1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1.02 million DWI arrests in 2019</a:t>
            </a:r>
          </a:p>
          <a:p>
            <a:pPr marL="288925" indent="-288925" eaLnBrk="1" hangingPunct="1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Average one fatality every 52 minutes</a:t>
            </a:r>
          </a:p>
          <a:p>
            <a:pPr marL="288925" indent="-288925" eaLnBrk="1" hangingPunct="1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Cost society approximately $44 billion</a:t>
            </a:r>
          </a:p>
          <a:p>
            <a:pPr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339" name="Title 2"/>
          <p:cNvSpPr>
            <a:spLocks noGrp="1"/>
          </p:cNvSpPr>
          <p:nvPr>
            <p:ph type="title"/>
          </p:nvPr>
        </p:nvSpPr>
        <p:spPr>
          <a:xfrm>
            <a:off x="304800" y="483433"/>
            <a:ext cx="8534400" cy="762000"/>
          </a:xfrm>
        </p:spPr>
        <p:txBody>
          <a:bodyPr/>
          <a:lstStyle/>
          <a:p>
            <a:r>
              <a:rPr lang="en-US" altLang="en-US" dirty="0"/>
              <a:t>Alcohol-Related Crash Fatalities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6835775" y="64325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en-US"/>
              <a:t>2-</a:t>
            </a:r>
            <a:fld id="{7BB73C45-5869-46BC-9C80-1DDBA704BAF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134700PHOTO" val=""/>
  <p:tag name="MMPROD_134700LOGO" val=""/>
  <p:tag name="MMPROD_NEXTUNIQUEID" val="10753"/>
  <p:tag name="MMPROD_0PHOTO" val=""/>
  <p:tag name="MMPROD_0LOGO" val="iVBORw0KGgoAAAANSUhEUgAAAKwAAACxCAYAAABZeVadAAAAAXNSR0ICQMB9xQAAAAlwSFlzAAAXEgAAFxIBZ5/SUgAAABl0RVh0U29mdHdhcmUATWljcm9zb2Z0IE9mZmljZX/tNXEAAEfFSURBVHja7Z0JXI3ZG8ffe2/7vu+b9pLSZktKEhEphSQSQsgSQigU2QtF2Xeyj8HMMGPGGLNYZvnPYBbDzBjrMPax1e9/nnPvTSj7Urmvz/Ppqtvbfc/7fZ/ze57znHOECRMmCApTWE0xRSMoTAGswhSmALaaGwCl3r37tZo4cXIYey1RtIkC2OoMqzgtLa1bQEDAybCw8NOZEzPbK9pFAWx1hVUluV/yoPpeXpdUlZShLFGCr4/Pr6mpqQpoFcBWP8vNzW1ev379i4IgQNDRgqCpAVUVFTRu1Oj77OzsJoo2UgBbbaxhw4Yujg4OJRrq6hBsbSCk9ILQLwmCtSU02fe869f/LSUlJUbRVgpg37oxvWppYWGxWl1ZBYK5BYTBAyGsXQzR+qUQBvVh0FpASSyBt6fnj6lpaUGKNlMA+9YsNjTUwNzcfIGqktJdQU8fQh/mWdcsh1CyQmprF0JI68+8rhVUmKat617vSFJSUidF2ymAfRuaVdfX23uStobGPUFHB0KnGAhLihioqyGsWwZhPQN3I4N2XTHzur0hWJrxQMzZ3unPlOSUNoo2VAD7xiw1OdnMx8enQF9P74ZgZAQhmQG5bJHUq65joK6XAUtfNy6HaNMSCGOHQPBwhkhJGdYWVj+FhoYlMOg1FO2pAPa1W/OgoBw9La3bPCMQ2YHBSoCuloG67IGHLVkGETNhEwN542IIk9Mh1K8LCfs9G0vLv9u3bx+vaE8FsK/NsrKyjFq0aJFjYmBwXaSqCqFZMwh5sxmca6SetWRpBWiXP3hN0G5gP9vMvPC0MRBc7FkgJoa1peXPoaGhkc7OzsqK9lUA+8otqn3USFMjo/8EpkWFsFYM1nwG5qry7l/EIZUZyQO5LFgvA3kj+/oekwcThzFP6waRshKM9Q3+dnR07llSUiJWtLEC2FdiAFSTk5MGM494Wsw8oxAQCGHmLAirGaxrlz8AUg4s97ZycJc/8Lbr2Ps2MGA3zIcwi3napj5cHuhoah23s7NT5GkVwL4SWFViY2PH2tlY3RaTZ/XwgpCTy+BbWwHQChKAZMG6CkFXRZDlwdgm9p7tTNMWToDg7QqxSIC+ts5Jb2/vNuzviRTtrgD2RWFV6pHUI9na2uqsQJ7Vxw/C+IkQlq/kUkAkh7AcVnn3v/xhYB97zd6zkb3etpB56pEQWjaBWEcThvqGv4aEhEzJzc01V7S/AtjntvTRo0d41vO4IJFIWKDkDiErh8G6mskAJgU2kK2UZgA20Vf2/81rZMbes5l54C0y2yT73pZV0v9vXCn9nS0M2u0M2mVTIIQHcnlgYmh4Ly4ubhl7WKwU90AB7LN6VklKSkoXr3qe15SVmAxwrwchg3nWNeuYN6VcK9OhKwm0BRCWFEBYOAfC3OkQpkyAaOJYiCaNZ4HVOIhGDoEwgtmEsRCy2feyZV/nTINQzH5n0Tx2Hvb7mwrZ/7OYNq4PQSyCvZ0dEhMTV23fvt1CcT8UwD7VMjIyWnh4eJwgjyeYWUAYms6gZF153kwGHwuWhvSH0DkaQquWEPx9IDjaQ7CzhWBuDsHUVGYmEAz0IOjrSV+bmT74mZ0N+506EOp7MjkQws4VCWHacAiLGbStm0CQiGCsZ1Davn37eT/99JOp4p4ogK3SWIBl4uLislJbXYNBZgmhzwAWZM2AENURgqszBAsGpaEhBA32cwrCCOqXMdLGamrMiztANGMYRIszIbQJgIid29zI5EZYaNjyXbt2+SrujQLYx2RAenp6Wzs7ux3KEsldwYZ5wOHjIOTOhRAY8hBkYmbsPSxI0odH3bpo2bIlmDdEnz59MHToUAwePLhSGzJkCPr27YsOHTogLCyMyg5hzOBXYbKDvLnIwZr9ze4QLWFyIiEcgrYG1FVV4e7uftLJyWlx+6ioDBaQBSqAfUeBPXHihBqDwdLX17c186rTmAz4RVdTk4GiA6FrTwiT86AcGw8ja1s4Ml3ZLDAQXeK6IH1UOvLy8rBy5Up88MEHOHz4MFjXjfPnz+PatWu4evVqpUY/u3DhAo4dO4YjR45gz549WLVqFebMmYPR6aOQ0KULWiTGwXZeBlSXjYdSdDAEXU3+kFAxuLOzM9zc3A7WqVMnp2PHjr1Yb2B7+fJlLQWwtd+bipmHC/Hz85ttamr6qYaGxklNTSkYgj7r7qM6Q3t2EdrPK0b6pElYvnQpPt+3D0ePHsVff53G9evX8aqPGzdu4MyZv/Hz8eNYu28Pmq6YDs2iUVAdFAOxsd5DHp4+q4mJyXVLS8vP27ZtuyouLq4be2BsFcDWMqP8JvOmrczNzUeym31OjWlHJaUKOlRHF0JsD6jPXYqUzw/i4rXrKL17B2/8KAM++PZrhJTkw2BDDjR6t4NIX/sx/UujbqpMMtja2t6MjIz8JCQkpF1qaqqxAtgabmfOnDFOTEzs6+3t/Z6BgcEVdrPvWlhYoE4de6iwrpYDQDMGWrWHMHshOn18AMevXH2cooe+vmJCHznv/Xv3sPuHQ4hcOQuGy0ZBs1sYxFrqMg+rBRtbO2hr65bDq6ysDGNj44tMLpQkJSX1KCkpqdVSoVZeVFFRkcbAgQPjAgMD1zGPel1NXR2mpmYIbBaEKBb1Ozk68QCKwxrQApKJeejCYD184VKVQJXR19fF7CMnLr17Dwf+9y3arpsB04XDod+/HSSG2lARS+Dg4IiIdpEIDm4OevgqgssCx0uOjo6Foew4dOiQjgLYam4sEFEPDg4OYF1/vpGR0SVtLS1YWVkjpEVLjEwfjTFjx6Nho8ZQEosgqKhCCGkLUU4hOn74BX67cq0Kz/r2jgM/fY+4zXPhuGUCjId2hDLTtBJBBD+/Bhg8JA2jR49Hu8hoOLu4gGQOgUtSR1dX9w8fH5+S+Pj4cKZxTRTAVkPLysqyYh51pLW19QkaUtVisPo3aIhhaSMwr2ABpk6bibZt20OVtCvlUf2bQsjKQ5MtH2P3n2erFagPXC2w94fD6PFeIZzWjIFZ3wgoGelAxMD09vbF+AmTML94MTLGZiKsVWsYm5hAJBKVe1xPT8/LXbp0KU5OTq41I2c1/gLS09M1vT08gpmG26atrX1XT08fjRs1Qd++KRzS4oVL2ddZaNYsmOc2BZEYQoMgiMbPRvj2T7H/7EXcKy2tVE9WC2bv3cfPJ09gwJYCeK0ZhTpjO0PN2ohJGhE8PD2RPmoM5s6bj9n58zBk6HC0aRPBexUKzAheHR2dMiaLtnXs2LETCz41FcC+3ejfhEmA2Xr6eicpiHJk2jSheyKmz5iNBUWLOayzZs9FJNOtykrKUr3nVh/iUdPRZPPH+ILBWmUAVA3YLa3w+qcTP6Pfxnw02ZYFt/Fx0LA15tdjb1cHAwcOxvwFi/j15s0pwPARoxEQ0BQaGprlWQUrK6uLTCbkxMbGGiiAffP5VDUGapC1tdUifX39O4ZGRmgR2hKjx4xjN6wQhezm0Q2cOTMPkR2iYGRgIIXV3hVCSgYal+zGzlNnmGd9PANQxv+VVg9iyyp62nv49vhPyN69CkHrRsMrKw7azub8upydXDFs+Ej+kNJ1FxQWI2dyLuLi4uHi4gYJk0DkbVVVVW8waD/s3bt3CDtljZyeUyOT/wkJCb1YRHxSVVUNdewd0LlLV0ydPgtFxUtQOH8hN7pp5G319GQpIHsXCH1Gwnbpdqw6fuopaabqJw3kx5mzZzBi8zyEbRgD77Ex0LY14tdXz8MTmVmT+HXT9RO4c+ctwKjRY5m3DYS6unr54IO7u/tRX1/fGrlOQo36sKGhoYbe3p6Zpubmp0xMzRAUHIKRTMPlz5nHb9S8giJ+s2bnzUWv3n1hzbQch9XUCkKvEbBbvB3zf/gNN+7eq55B1jMeR0/+isnvL0aHDaPRODceZg2cIFGSwKOuB/qlDGS9zHzML5Q+tARu9uSp6BjTmeefBeZpKZOgpqb2c1BQUE5+fr6LAtjXYJmZmaYseJjJov9SCioSevTEjFn5mM+6wYL5D2Cdx25Sr159YWpiKoXVhMHaqS9sF25H/ncncOd+aU3l9KEPTZ52+s7F6Lg1AyGzesCorhW/XlsbWwwcPJS1QxEKFjBoC6Qed+68Ih6gedTzZO+TZhJMTU3RtGnTj1jb1lMA+2ozAc28vLw26ujq/ufj44uUAYMwZ24h9x4EKkFKN4jSV6mDh6EOC0Q4rObMwyYMhmHeWkw79DOulXvW0ppI62ODDOcuncfcncvQc0MGWuTGwdTLBhIVJSaTHJHMPO1s0vPM08of5vkMYNL5lDHR15fqekr/ubm5bY+Li2uoAPYVWEZGRitXV9cf9fT0ENw8BNk5U1hXt4DdAKlXld8M6v5ShwyDi5MLz1MKGtoQYpOhnb8OIz7/Hpf/u1OFVq2Rrrb8uHz5EhbvWYvuG0eg7fwesAty4yBaWlqhT99+/CHmPQ9rJ6m+LcY0pvfj4rpBn9YFY+8lfWtjY/O1p6dnUwWwLx5ciVhXFVivXr2Devr6aBYUjJycXB4JkzelgEJ+E8hzjBg5ikXErlLPqmsIITwBhtNWIvOrozh9/dYjoMpel9VgWCt89nMXz2PBh8vQ9/0xaF/QAzaN7Hk7WFhYIT6hO9f0cmjJFhQtYrq/EF3i4mFtbcPfS4MtRkZGexi01bpovDp71mYNGzY8SAMBrcPbIHfqDA4rabF584oqNP5i/jN//wZSWGlwIDwOQs5KpHx8BFdv362kZ62p3rXssQdP/p1rV69i4a7lGLh1FDoWdUedpk68PXR0dNC7d3J5ACZ/0OUP/oBBqbCxtS2H1tjY+D3W7k4KYJ8PVh8PD4/97IlHWFhrTJ02ozywIqNGn0tBBfMak7Jz+Xs0aCxdncmAoA5QHV+MmPe+xJHz/1Z608tkyNa86KusitfS4/zFC1jB5EHqtnR0WpAAxyBnCGJpINav30Dk5Rdi3nyp1pdLKYoFknr1gbWNjTxXW2ZmZvaeu7t7XQWwzzZ61dLb2/uwrq4eHwyYMTNP6g0I1IIKnrV4MSbnTkPjJk35elWCMvOsobFQmrgcfT86wmTAf0+8ubX1oBkOqz9ci7Rto9BzXR/Uj64PkUSAgb4hoqJiMXN2Pgrkwao8s8IAHpE+CvW8PMsLaExMTD4ICAiodtBWqw+Tlpbm06BBgy8I1qaBQZg0aUp5JoB71Xlyz7AIM2bkISo6hnlWqg+QQPBvAeXRhYjc8iV+vHjlKd6pdh1lj1zfpYv/YPtX2zHuo/HotToJ7mFM24soI6CNrt0SmKctKM8eUJsStKRrKftiJdO0ampqZS4uLusiIiKqVZ622nyQ/Px8fX9//+0UsVLwNG78BN7lyxtV7hEI4GnTZ6NN23bSKFdJBUL9YAhDZyNq8wEcPHP5oRtZ9o542LJHCs1v3ryBHQd2YOzWMei5NB4+HepBSVXCPW2XLvH8gZf3XPLglUBOSupDdQflKS8vL69NK1asqDZTzqvLCJa2ra1tqrKy8g1KX/Xu3ReFLPKfx3Tr3AreVT6K1alzV77pBa+88gqCaGgeQtbuw1dnLj3mdd4JaB+6tAc55ps3bmH3lx9h0gdjMXBDEhp38YGymhL3tO3aRWI6g1Y6qPBA01LlV+8+yTAzN+PQMmmA6OjoOUVFRdUC2moBbEhISG99fb2LKiqqaNUqnD/9NEozt0AK6twKWqsXCxCsLKRFH4KtG4Tek1Cv+EPsOnG2EiRrR671Bcnlx93/7uKz7z5B1o6RGLa1F/zb15XqVLESOsZ0wqzZczB//sOaNn9OAZNbHaEmqz8wNze/3rhx4/4KYJmlpqYGOTo6/kARqqurG8aOzZKmX+YXcWDnVXj6+6UMgqW5pXRgwJpFwF1Gwr1wJ1b87w/8d+9+JTft3Qm2nnTN//33H3Z+8R4mvTcCA1Z0QYOoulDVVIKuth4iI6NZYCsd4q4ou2iApmnTZiwAk5Zlsp7v6+DgYJ93GlimW03r16+/l+o1KdAaMGBweXmcXLvSWDi9Th08FOZm0m5KcPCC0G8q3OZ/iM3H/nooSaU4KuthgHt37uPg919h2vtjkPVJMqLSg6GqpcQ8rTJahIZhQnYua+di1t4PxwqBgcE83SWbwfDpjBkzHN9JYFkbqrInNlVbW/sGpVGCg0N4MUvFEZmCQqmljxlLjSWF1ZAFBLHDYJO/A/nf/IY79+89uDk1eeTqDRyl90rx+ZE9mLlrNDJ39kJQQn2oaalAhQWu1P4TJ+U+qM+QDS7QXDj5aJixsTGYfBv+TgKbmJiYwAKtc9QQ7nU9MHZc5sOelb2mBhs+cjScXV2gTBMHjawhdBoBu6kbsfS7U7h259EywWpSeF3dvGyFopl7d+/i8I/fYN6OScjY0g3RI5pC30wTEpHUaeRMmVaePaB7QAMLcV27QV9fWndgaGj4U2BgYAze0o7lbwXWgIAAY0tLy/dICtDQa58+/Xg9QEVgC/ko1hR4eXpJPaseC7Q6j4LJjO3I+/qXBzKA93qlClifiOzjbXP05x8xe9sozPisN3pMbAF9Uw2IxRIObXaOVB5UHA3rEBVdvvgIxRws9vB4J4BlbaUfExMzkUmBf+niGzRoiMmTpz5UUUTd0vjMiUw/BUFVWQJBTQtCWE/oTVyPyfuO4fS1/yrxrDW0ZPC1w1pW6ev79+/jq+8/R/EH2cj9oCcSsgJhZKXJ2lsVTQKaYuz4CdzT8govdj/GZU6As7O0uEhDQ+OOh4fH0HcC2KFDh0b6+/vfJCGvra2DPsn9eaPIveuC4iV8ODYouDlUJDTkqgGhaUdojGLyYPf/8O+tu1XeEIWHrUISPNpWZXJoS3H0tx+w5KMJmPZhN8SNaAw9Y0plifmiI+RpuaalOg5mXeMTyqfa1KlT52hWVlZwrQa2qKhI193dfT3NcKW1oahohZLXBXyAYAFvlKkzZqFt23ZQV1VmsLLGCe4G1dErMHjnEZy/cVvB3ytBt8L/2JfjJ37E4h05mLWzB5Kzg2FRRwcqyirw92uIUaPHobBoEeYvXIwp02aiYaNGPGtAc8O8vb0/yMxMt6y1wAYFBbXU0dE5T0+og4MDXwCCj65QGqVoIYN1Ntq17wBtWlFQRQ2CXwTEQxei47oD+OHsvwo/+hrx/eXEMazcnYPCvd0xYGoQTKy0uCf182mIrAk5vNiIer+UgYNhYSkdumWB2LWIiIietRLY2NhYLSsrqyIWaJWqq2sgJqYTE/PzpbNcWbdDr2NiO0NXS1O6MktAR4hSi9B9w1f4+Z9rKC0rVeD6Ov0t+++p07+i5NMZmPdhV/Sb1ARWjrqQsEDM08MLQ4cO5/KApt10iI7hPSTVzzLHs4lJA+NaB2xwcHBfPT29MzyN5e6BzMxJMlG/kC92Ed+tB/T1ZOuhereEeMgiRK/9Cr9eul6hgRXQvnpoH64O/uOvU1j/wSwU7e6KzGVh8GgkncxpZ2eHtOGjULx4OSZmTykPwLS0tC75+vq2rVXAZmZmGjLv+qGamip0dHURH9+dVwbNX7CYT9VI7NkLFrRphQrTrPWaQ+g5DZEr9+PAn/880rgKYF+tf60IrPQ7pfeB30/9gq37ZmL5/u4YXRAMe3epI/H08sGYjPF8MCe6YyyfWi4Wi8rq1au3OSEhwabWANuwYcOOTLvepIv29fPnSwlR9zKfifm0tJFwqGMn9ayuTSAkzUL9OR9h/8nzT+jGFMC+NLBlD4CVHg/nav86/Tu2fjobyz+Nx8hZAXCsKx048PT0YoHYGAZuJmztpFNrdHV1b7IALKZWAJuamqrKvGsxDRJoammhZ1JvLFy0hI9Zpw1Ph7ubO985RbDxgnKPKQgs/ATbjv6N+0/UrApgX42LfWRS5kNrIwFnz57Grv1FWP5xV2QvCoRvU1OIJWI4OrnwuWBdunTlNbOUNbC3t9+Snp5uUOOBbd26dWMWTXLtWq+eJybnzsDChUsxatQYpoNcZGWC3hA6TUJAwcf49ORFBZDVgWXZceHiBWzbm4d1n8chb20L1PWVLo3k6urOi73r1vXg/zcwMDgfFxcfVaOBLSkpkfj7+49XUlK6S1El1V9SkDUuaxKYTJCuZWrpDiFmHOpkv48Vh06hfH02BbRvGdkHedoz505j35GV2Li/ByYuaAK/psZQUpbAwdGFB190Hynz4+fnN//EiROaNRbYgoICX0dHx6/pCaQnMXNCNsZnTYS3tw9UaOKgviWEqDHwmL4LK7/9A7fu3q/iOVccbw1Y2XHj5k3s/WoV1u3thKJtQQiJsGCgChAJSuWLKPv4eF+eOHFipxoJLLtGEdOvBQxYvj4pDetNmToDQcFBsmIWBmuLvnCcsAWLvj6Ju6WlT+iYFMebB/ZxcGmVmZ1787Hty65YuCUILdqaQ1lZVL7PAk3L9/HxyWJvFdc4YGlSobW19U4q/KV6SpqRGR7eFpTaEvRtILRKhenYTZj/xQncvne/kgZTFLO8fQ8rs7IH4F66dAkHv9+KXQd6YfUHwYiKt4WyirgcWhubOp8xR+VQ44DNysqMtLOz4xVZPr5+CG3ZCtoa6hC0TZhnHQDd4WsxbOt3uFRpfYCiVLB6AFvR4T74/+3/7uLTL1Zg62exWP5+U7SIMIe6hlheL/uvu7t7SI0D1tHRfqi2tjTlQWPPOjTkqsSAbZ4M/TFbMX7H/3Dp5p13jYRac1y7fg2ffbke2/d1w/tfBqHXQHuoqpI8EN1ljioDr0kWvC79qu1s77xSvr6+dE8sBqxXe2gNXIaBG7/F6X9vKu56Dfe8t27dxpeH1uLjg3HY8nFTdIg1Z5KPVo2x+D00tHX064D2tQCbnZnt6erqerJ8u0kNPQgBiRAnFWPAhsM4e/XWg55G0fXXMFgfji/+u3UTh7/biV37+mDjhw3QN9UWJqbq0Ncz/svD1X14aGisZrUGll2DKCoqqpOWltY1DqtYCYJPDJQGrUPM0i/xx2WFZ61tnpbmgX73v7346EAcPv+uCQaPrAMdHSWoq2ldt7Oz70/5+GoL7Jo1a+zat2+3S01VRbqMkFMg1BIL0GftIRz+85Is6CyTWmnZg9cye6lmLCt7or3sUVpaitu3b/N5/hW3m6cduel7d+7c4e95aRxe8hqe1g5PMpo6c+/evWf4ew//jK7/vR2FyC9uiC0f+SB5oBWMjVVplZkTtraOA0JDQ7WqHbDsc6u0bNlyspmp8W0xLcDgHgohKhfRxV/g/LXbLLpk3cehQ/j449345JNP8MnHzD75GHv27Mbnn3+O8+fPv/BNJpC+//57du6PpeeW2Z49e/i5L1648ELnpZt3+fJl/PLLL9i1axfmzZuHadOmYfDgwejTpw/69u2LMWPGID8/H0uWLOHv+emnn3Dx4kWm8W499987ffo0/9wVr0P+mj7D3bt3n/j7F9h17tu3j193xXZ4FqPf2bRpE7fdu3fz8/z+++/84Xz87z5eiPTp3n2IaNcMo7Pq4NNv/DB8lC2MjFShrq51xdradlhRUZF2tQGWYE1ISBhgamJ8kUsBl2AI8YVomLsbB05KywRPsotv164dzMzMYG1tXW7m5maoX78+duzY8cLAEuxJSUmwtLTki5k9OLc5LWiGDz744LnOR17zo48+QlZWFsLDw8E0OT83rf1FBR80g5QHlMxonpOuri6ldPh7nJycEBAQgOTkZA7xkSNH+Pme5VixYgVtK8/PI78Gek31qOPHj8flS5ee+Ps7d+6Eh4cHv+6KbfysRveGTN6GdK7IyEiMGjUK27dv5w9iVd729Okz6J7QC2bmKsie5oADhxsga2IdWFiosGBM/VJQUNB6Bq1vtQB29OiM3u7u7heki13YQ+g4FR45e7D66wf1AcePH6eRkPIkc0Wjee/r169/YWD//vtvtGnTptJzE2TkNZ71OHbsGCZPnswX76AaiMrO+SxGMBPEwcHBmDVrFvfUTzvIg1d1vgEDBlQBzIOD6UX+QL3oZ67KaACIHsQRI0bg4DffVAosTWrMzs7hu9R4eKhh/QZn/HDUD+mjbZg8UIaWph7t97v1xIkTlm8NWPY5lTt37pxka239lzKVCVozINtNgErsVBRs+Qy3Kix28fPPP/Oil8oahFbJ27BhwwsDe+bMGbRv377Sc9OKJVu2bHmm7p/eR59RPjv0VZmLiwv3tE87CgsLOeiP/j559NTU1KcCu3HjxvJFL16H0QRS8rrMU+L69euP/f2VK1fAwMCIAS5g9EhVXLpgg19P0KZ3lszrK0FP1/B+m/CI1ez3rd4KsOMyM1NdXJykMsDMHULsTAhdCmDSoC0OfLrnoYupzsBSgPH+++/TLoGv5Ua3atUK//77b40HtmLdAMmlR3uNTz/9lLWhdIXEhM4CLp6S4P4tU/z1pxuWLrNlsCuzXkub9TotdubnF3m9UWBHZ4yO8vH1Pa2urgbBgMmAVmMYsLMgODSHp28D/O/7b2sMsBSwdejQobzy6Fm6SOp6abrz095LsGVkZDzTddQUYKV1AzZYu3bNY/e4adNA/vO2rQT8/j3rhP9Tws0rpvj7tAvmF1qiTh0laGsboFGjxrRYcp03AuzQoUNjmMY7pazEGtfADkLrsRDiiiA4NeMfNqJtOM6eO1cjgKUMA3kLNdrYo4qbQ7sG0vkzMzMxZ84cHhyRXly3bh3vHkmjEpRxcXG8yySg5b9LQd+HH3741oGtV68ez3DMnTsXeXl5VRplPCZOnMivhQKvJ0EbFhaGUydPlv/9K1euoJ3sPnh7CvjyEwbsPQGl1yS4fVUfF87WQXGRKYNWzOSFJq2OuD0/v8D/tQKbnZ3dloH3gzoFJDqWEIIGQ0gqgRA+GYKmdJZlz56Jj6V1qiuwp06dqjJgo6nMrVu3ZtpsJQ8an3RQDvOPP/7gKSHWRmjRogXvOilb8DTQ3gSwMTExz9Wmf/75J/OgaxEaGsq1a2XnNNA34H+z4sNP18u3EbUS8MFWBux9ZtcJWgH3bmjj3GlrLCwygbc3LWFvBD+/RntSUlI8Xguw7MNrBAQE7DbU14OgbsRgTYWQsALibpsgajqSfc+Qf9gRw4c/1gDVFdiDBw9yr1jZ71JK6VkCtsq89tGjR7k33rp1K4f5bQNLkocS/M977N27l2c6qsqEjBw5svxzUeA6btw49jMJdLQEbF7NYC0TUMZgBbOy6yLmaXXw7wUrrFttDMc6dK1q8KjnsyUjM9vxlQLr6+tryG5gtqqy0g2ROmsU/0QI8Sshjl8PSZfNEPn1h6CkwS8kJyenxgD75ZdfwtnZucronoB+0YPApZ7mWUepXjewLzKYQZ+9oKCAb1JX2XlbtmzJYwD5e0keKSvTaogCli0QcUlAHpbbNak8IE97+bwJlhbrooGvhMkxrfuu7h7vRUVF+b8SYJlnNbO1tV2orqp8gy/Q5t0Fos6LmG5dB1HH1QzYLRB5JfKFxOgi6AJrCrCHDx/mOrOy39XQ0MDUqVO553gTR3UElo6vv/4adevWrfS8lJ+l7ID8WL16NYNb2tPOnMwgvSEzGbDl4F5Xxc1/9PHZR7oIaiqBWKLKAjn7T5g8cHspYBloKszT5GprqJWKVBis9aIhdJwPoetaCDGrII5mwHZmHtYjTtq4EjGWLl1aY4A9ceIE12lVBRZ0o6hrp8GJdxVYGm729/ev8t5VDCq3bdsGQ0NpLDM5SyYHboq4HAAZlwci/v2y62q4d0UX72/SRJOGUgdhZVVnK+vN/V8I2PT0dLOAgMaZ2prqUs/qGQuh8xIG63qIYxioBGvHNRB32QqRc3vZlF99/qHfJLBnz559qSzB2LFjnzhYQOkrOj/pUXo43jVgSRaVL9tfiWyiugP5QfCamlrwn40aJuD2PwzQW3LvKgWVg3tdCi5uKOHeVQ18s08VnaJpuFuJeWij/c7u7kHPBSyL9nQDAwOmm5oY/SdIWJTo3BpC1DwGK5MBDFaSAmJmIuZlJXHbGLAR0m1yzMz4OPzzAvs8w6ePHufOneNj3i+ah/3qq694cv9puUdK8/Tr14/XJvzzzz+vpAqsJgC7Zs0afo8qOy8FZBVH8Q4dOgRb2zr8Z317CrjyNwPztgxYWeBVLg/kdkMC/KeCg58poWWIAD1dFbpvH7m7uzs+M7BBQYHj9HS1r/NkugPrMiMLIO7MJEDsaimwzAQCtuPDwJqZmVaad3wSsNTI06dPxw8//MCNRPx33333VKP3UXdFlUZBQUEvDCyVBdJ7qgq+Ho2MabnQbt26obi4mKfFagKwLKDhJZDPe9D96NixY5WDKlS1Rikw+UH3pE4dB/6zZAbs1TMyYK8/8LIVtWy5se+XXhPjh69E6JVIO5Erl2lp6X5obm7e4KnA9u7dO8LCwvwsL8C28IEQPgNClw0M0jUcUKlnfXXAUqKdhkXpaSUj+J7VmjdvjsaNG/NCk5epJaCKqsWLF/MEO+Vfn2W0h6qiKL9JQSY9QM9alfU2gCVJQ/W7lGKjcsEnGZUUyksdO3fuXGVBDWUOFi1axGVVpcAmVQasINOvjwB7laQDSQQRiucIMDUW04jYCWd7+/AqgWV/T5XKBF2cHP8U002zDYbQisHaeS0DdC0PsAhauRR4VcC+TntWYOmgbADpsYEDB/KSvmf9G9ra2mCBAoYPH869fWWFIW8bWDc3Nz5SN2XKFD6wUZVNmjSJ1/vSgAm1wZMeXpJRVDNb8Xg6sGKpdq0ILL2+KeD+VRHe3yigRZAIRga6x+1tXSOSQ0PVqgQ2MTGxm5OD/QUl2mbI0BVC6GQIndZzSCXRDMyOKxms7HUtBVZ+0Px7Gn6l4UlaDKSqkZ7K5ALV9tIQ6KM38m0DS106nedZ7FlqKqh3qSwb9GRgRQ9grQjsDeZxb4ixf48Ijf0FqKhqXbW2tRtQZdCVm5urNmLo0K7sifpNQmWCBk4QgjMhkASIWc0hFcuCLCmwa2o1sHRQ10mF4TTUytqHNgnmxdXPUnpI0LQJD8ea1aufqUrrTQD7Ko1SfQsWLOC1A5Vp3id6WLlH5RkDMjFunFfCzq0ihIWyB8HCCgFNg5bHJiQYVgnsujXr+rZq2eoKd//KTK/4JjPPWsJlgCRGlrpicAoxUs8qZpBW1LDiR4B93ixBdQT2UalA6SwqQaRCavK6z6JzCXCCndJutQFY+mw0jE2DA1VN1/n222+ZlLCXBmQ9K9ewuCaVBWVXJSzQUsaeHUrw8aYVvXURE9tl595PP3V+Yh5248ZtbcLCwudoqKv+K4hovdZACO3mQ8SgFcdIPauEIJV9lcjhlQdgcVshyIA1MjLkN/Z5gKVKKUreU+EEGUWez2qUZoqPj+dwvC5gKx4UuFAajMbMKeB7WoU/BSYsiOXzrWoqsBQUN2jQgFekffHFF0+cW0Zz0MzNpRt3pKUKuHXhQR62rDzIkmYE7jFYfzysgrCWFAcYoVmzlu/v37/f4ZlGuliDKNva2kzTUFO9w6Gt2wmiqKUQYqWyQIkPEqzmHpdkAYeVvhfNJELcFojcY/mHVFdT5U/g8wBLUFFlkDxKpajzWY1SUpRaioiIeCPAyg/KadKw7ujRo3lm4Uk6l0ZwZs6c+dS00uvWsNQr0Lno65OM5qiRAyBIO3XqxCdaUsbg5s2nT9N/7733yke6csbJIL31IDsgrScQ4+51FXx3UA39k2nPNg00btz06/z8/EbPVUvAvJyera31JF1NzQsiWq3FuQ2E1rlMHqyWBV4ruSQQyaUAB3e1tPjFqzufz0Pbw1N+8nmAfdmBA9KaLzNw8DIHPTSUOJfPA6sqYKEcL9XPPsk7vU5gaWh11apVvI73aUYTDqk+4Mcff6xUpz7poGvU05MufDxt4oMMgFwO3L8qxu2r6jj4pTo6RIrYw6EGz3reO7Kzs31eqFqLlnn39fUdrK8rWwzDugGTB7N5oQuXB9GyICx61YNArPMmiLx7QxBLvQx5k+cF9m3P6XoVB6XESNpUBS3V3T5paPd1AhsbG/tG2oBy0qqqWtxxLZrHIL0rza3ymtjrYtz8Vx1HDmohrrOE9TyaTBN7H168eLH3S9XDFhUVafj5+WXp6mhfFyTKLKBqBSEyn3nalQ80bbTUu/IgjIBtOASCqrQEjcbm30Vg5R6Gpo9UFV3TAMPbAPZlhmaf9SB5RrlcMXNc6moCSpYzYEul3vUe86y3rmjg+yM6SOyhDH0DNbi4eFLxdvNXMuMgPT1du1mzZtnmZiY3+IiXXQCE8IkQdWXAdpIWvkilAbNOGyE0GwdBQ6pdaIGJR0vy3hVg//e///GRt6pK8VhQUWuBJY1OWRT6e1bmAj7YLOLA3r/CYP1XC8eP6iKlvwr7jCqwtXE8lJKS7P88NdlPfQPztHpBQcEjzEyMr/ALt/Ll0ApxTMvGrpFqWPKwlAILmwZB17a8cR5t3HcFWNKzVa2/QOkwWommtgJ748Z1PpRLf8/DTcAXu6WS4MZlDfxy3BBjRqvD3Fwd1tb230S0jmj3WmbNss+h3C6y3SwjQ4P7AmkzGwZduykQxbMgjAdiJAvWQURpMCPpDnkBTQN4nWlNApYiYPKOz5Por+yg4JFGgarysJQSq13APqhYO3/+HFq1as3/XrMAAd99xbzrbQ2cOGmASZO0mFdVZm1j+xvT8q1e67oE+3/ar5+QkDDaxsrirFjEGtSKeZC2WUwerICYp70YsJFL2fcbSbsDKyscOHCgRgFL+UPqyqkyiWbCUgKcilmedYE3guGzzz7jkw8rg44CMcrb/lWhsqm2AXvk8BH4+koLveNixfjtZy388rsxMjJ1YGoqgbaW4W/BwSEd3tjKL0lJiUOsLc1v8SjYygtC+ywICSwQ68Q8beRyiJza8WkylIt9FMDqDCwNw7LrK4eFcpFUE9CrVy9ewUUFzJQ6o6KWikZAE0TkNen3qcDkSQUylM98UmFMTQd28+bNfNCAAq6x47Xw43EzzJxtwIJQWsdB/6yro2PiG11b6/Lly1pxcXHZdrY250W0QqGlJ4Q2YyF0J2hXQeTVE4JYFcrshtNcKBoVqgnAkjetapoMRfyUw6SUVM+ePcGiWvTv37/8K4FAmvVpI0yUIaBKricVfdd0YPNmz4Wergbiumlgz+cWmLvAgD3EytDR0vnTzs6xd25ystobXwyOfS6VgQMHJnrUdb8oEbHGMHZggVg6hMSVEIJHQqRuyHNwUVEd+FTn6g4sJf5pyPFZK7JedE0qKlB/2jTrmhx0nTv3D4YNHYRuPXSwm8E6u8AIjk4qUFPXPW9r7xjP3iJ6a8ttsj8uGZgycLijvf0NFWUlCGYs2GqbAaFjLkT20pSOk6MD14XVHdiTJ0/y2s/XBSvVGtDw5rMUwNRkYH/430HMzG+HbR9ZYtY8I9jZS2BoaHYvPDycdkhUe1lYX3ptLQag8ogRI+a5u7tfE4slEEycmDwYASGK6VoTZ+hra2LJ4oUPAUtj01UtLkZDgi8DLK09W9m5aSYCaauqDpoNS+ufUsqJwHiVsNIcMPLedO3PctAoUVVVUoMGDXoqsPTQUx1AZeegoetXC+wDKVBWVoqTfy/DNz/5YXmJOZzdJNDVMUCbVm127t6926naLBnPPquGv3/j1gYG+vuUydOaM0/begiEsEFQsnRB6pAhrBu8VQ5sVVOFCdiX9bAvCqy87pUW1CDdTQsY03Qd8vrPuz4sBWt0LTT7gAZPqBDkWdaFfRPAUg/0OjwsDRD98fdOHDreGiU7rRDSSoP1aqZoERL2cW5urlu13JSDdfVe5qZGu5WoRpQ2jwvrDyEiDSG9R+K8rKyOoKLKJnrSaVxbbtRVUfkdAfOiB0FBsNH8KrKHzs0i/W++/vqZG59m4NLCEbSeFhW0UPkidek014weOOol5Eb/b9SoEZcU3bt3596UZipQPvdF5ndR4Tsl3im1Jr8Get2lSxde3U9zrZ50UBsmJibyCYcV25gCRpoFUXHu1ct51gfe9eKVT3Dk5ygUrTJF42aq0NHRLGvdss2mNWvW2FfrbY88PT2bGBrqH1YRsyfalAVibdNglDwb6788Jr1M5smo+6UBBZo+Ijf6Py2i9jIT+OSgVTxv+blPncLNFzw35WCpWol07jfffMMrmB41GrmiaSGkUZ+2B8HTDgLy0Wsgo79P03ZKn7JGF7UhlVo++vu//fYb70VebtOQssdgvf7fYRw/E491O+wR0FwNIiYN7e2dfmUPboMasbFcUEBAYy8Pj/c0NTRK+QbIjTrDY9wKbPvhT9y5p9g/tuYfst3VmGa9cusAfjzdA4s32SIoTFMWHKrcb9KkCa1TpVJjdkLMzS2ycXNx+1CZJjKqakNokQSPnE1Y9sVR3Lt776ELVxw1D1apZ/0BP57phg2fOKFFG20Gqkg+c+QqixlavQ6uXhuwZEzTNWJBy0989q2BBYTwAbBJm4+Fn32H+w81QGmF/5VV+lpxvA0wq27/W3dP4dj5Ydj8uQc6xOlBVU0kG3oW0+DImeTk56vAqhbAygKx2bq6Ov/xKNXUHkJQAlzHL8WqwydwvXyzDgWw1R/YB69v3D6BXy7kYO3HXuiUZAAt7Qc5Y1VVFSruWbx7926dGglsREREXR0dnX3l1fc6RhCaxsJ+7FLM2/cDLlcxpq5AtToA+/hx/fav+PHcCJTsq4/wWF2oqouhoaENFWXpCKGHR10kJvZIfZ1MvVZgc3NzNfz8/Nc9tHeAlh7ztJ1gPaIAk7ftxaUKtQYPP98KbKsTuHfuX2EyIAdbvvZG4mBDBivlzs3h6Vkf6uoaPP8cFBT09d69e31qLLDsOkVt2rTpqq+re0VeXifi0BpAaBIF49QZyN6xHxdu3FR42WoHainkcu2/exfx2+XF2HggEF37GUHfWAxzM2tERcXCx8ef31ddXd1bLG4Z8jp5eu3AyrystYOD05dSjaMKYyNjqNIOKxq6EBpGwGRYHqbt/RbXHikKUQBbXTzrVRz/Zx62fRuMhMEmUGOeVUtTH92790L//oPKF+AzNzc/mJSUZF/jgSUv6+/fcAwtCExPoptbXQQ0CYSmhgYEVU0I/q1gOzIfY9/7DH9VHHYsUyD7pqB81D2UlcN6Bb/8swIlX4cgOcMcxuZKMDQwRqfOcRg7fgIaNmzC76mKikqpl5fXlPz8fKUaD6y06DvJ3tjY+BBdnKGhETrGdEbLsNZQVWGeVpnpW78waA7MxaA17+P0P5eewc8qYH41vFadvrp19wJ+ulCIzd+GoXuaBXSNBNqVG926JWLO3Pno0TOpfI0xV1fXv6Kiohq/CZbeCLBkPj4+OUzn3JQu6NAQw9JGolV4OHS0tZk8YNaoDQwHT8FIFoj9ceX6s7S24nhNwN4vvcM86wZs+j4Mw2bbwsxWBRKxMkJCwjBz1hzMmJkPHz9pEROD9h4Ltia8zlTWWwE2JSXFhemcT2hlGG1tHST1Skbe3AK0a98BGqrMy9I08gatoDJoClLf+xT/PDb2r8gbvNqjtFIHUFp2D6f+/Qhbvo9FWr4D7Nwpw6PEZFwz5E6djqKFi9G3bwp0dHTl5ZM/xcXFeb4pjt4YsOBa1n+EhoYGH0jw9fVDTu50TGbWIqQl+K6KakzT+oVAZ9AEpG3YiV/PnK2igRXHK3KxD3vWsrs4+e9ubPtfVwzLc4a9hzqUWIDcrFlzZGZNRFHxImRNmMR6yAZy71rq6+ubS7sM1TpgybKysuw9PT2/l445q6NN23bImzMP02fMRmSHaOjL6zjr+kOpbwbazV+Fo3+fV7D1RvAtxYl/P8CG7ztiyGx7WDmp8XXS/P0bYwpzKsWLliIvvwBhrcJ5kTtN+albt+6PaWlp3m+SoTcKLGsXcZs2bQZpampe4FNXTEwxeOhw1s0sxew5c9GBQaunrSWVBw1DIfRKR58Nu9hTf+VB1qCsoneQVQ49Zexb4Umr+v6Dn525fgTbjvXGiIUucPKhXQwlqFfPGyNHjsH8BQtRtGgxjzvMLSxl0/itb/fu3Xsi+1VJrQWWzN7eXs3GxiZXTU2tlLIGTZoEcGmwYOESTJ0+G526xMGEgSwoMYng7AWNvumIXr4Ze4/+Ukmqq6wcWf4zBbNVg/mEIOvvawex/eeBGLXUC66NNCGWiHlgPCZjPOYVFGF+0WJMZb1g08AgnsZSVlYu8/DwXFRSUmLypvl548DK0lyN6tSpc5QuXltLG/HduiN/3nzWMIswr3ABunZNgL5M1Atu3szTpiEkbyGOnDhZob3LKvEWCmKf7E1LH2ojetzPXf8RW48NQsYaD9QL1uUywMXFHaPHjMeC4sUonL8Qc+YWontiErR1tOWLpPwVERHR+G2w81aA3bVrl1Lbtm1n6OnpSdebcnJG+ugMFMwvxgL2NM+aNZd7WnNzM/ClkRi04p6piFm8Dn9c/KeS7k4hCp6sCEorONoKMuDad3j/13RkrPOHZ4guRBIBtnYOSB2ShjnzijisdD/ShqfDyclZPrv5DpN1s06cOKH5zgBLlp2d7ceO/STeJUzEN2rSBFOmz0Qh87IFTDPNzpuLnkl9YGRgyJ96wcsfyoMykLjhfRw+9edTNZnieLz3qdg6l/77C9t+GYmcDxqjUZQJcwwEoxl69enLZEAxCgqLMb94IXKnzUSTpoF8EiQtG+/i4rIuMzPT+m1x89aAlUkDVyMjo93SWaEStG4TwRPTJPILmbclj5vcNwUWZha8QQUHFwiJA9FgZiF2/+8nlN69945C+GJyQA7s+ZsnsOP3LIxa74PG0caQqIhhaWGDfikDWJuTZy3i7T9z9lyeyVFmTkUk4ivXnM7IyAh4m8y8VWDJPDw8EvT19W/wqd7GJujZqy/XTLzhGLj57DUNMthaW0s1raMbhO7JaFGwGJ/+eAxPGhNXHI8fl2//jZ0nczBlTwjzrEZcBhjqG6EH06gURxQWLeSOgu5BIuvhjI1M5Ns43QwLC0t/27y8dWCzsrIsGjVqtExTU7OMgjBLK2sMGJjKGm0h5nErwmzWeAMHDoaNtZVUHji5QZw8CM3nL8He47/Q8IwC2Spb4MH/r925iF0npiJrVxBCelpDWY12KddGTGxnzMybwwLeYhQWLmQ93CIMGJBKqavylWscHR2XJCcnG7zzwJKlp6fb+vj4bFNTVS2lBrKwtMLwEaN411RQuIB72iIm/oekDYeVpYW0ppZ2i+6aCJfcWSja+xluPTbfvmJA9i5i/PA1n7vxG7b+OgkjNzeBV2sDiJUEGOgZoUuXeN6LzV+wWKZdizBi5CjYOzhCXhLavn377zZv3hxUHVipFsCShYaGumlra++Qz0xo0KAhMsZlclgLCqR6Nn9eIdO0/WFvL920TLC2hRCfCPdZ+Sg5eJAWPqig2mS52Xdm/kJVOWrgxr0r+OCPOZj8eWuE9rOFiqYIKspqvExwxow8abxAQRYLeMeyNvf29uEzCCjQcnNz+z01NbV5deGk2gBLFhAQ0Nna2vomj0iVlOHPoJ2QPYVnDuYVMH3Fnv458xagf8ogJg9km17QFpHde6LJnHnYd/xYFTeylmcQyqq+XqoP+PLsJmTva4/IsU7QNVVmPZQYTZsGYQZ70CltNZd6suKFfAg2JCS0HFZ2L65GRUUNrE6MVCtgd+/erTlw4MBRTk5O/8in1DRo1BjjsibxERfqrkgizGVfhw1PR30vb4gpT2tmBlHXePjOno2izz7D1ZfcAr7mkyv9eu32ZXxxdgMy93RAYB8baBorQUNdE61at8WEiZO5Z+XGNGv25FyEtGgJVRVV3u4WFhbHWK+XUFRUpKYA9in1BrGxsRksKr0nX1ytIYM2k0FbtHAJCwyKuDyg7mv4yNFwcHCQyQMWIPToDqvcyVhFewiUlVbRVb4byN4pvY29p9ch+5sYhI1whLq+dFVGgpKGwGlQgNqyqHgxpkydidat2vDJhLLF824EBQX1qm5sVEtgZZ7WIDw8fDbrkm6X73PasBHGZ05g8oAFBzLNRfJg8NA0eDNPS+8RrCwhdIpF3VnTseLLA7h56/ZjHeXTtV9NBfXBddwvvYsDZ7ZjwpddEJXrAQNbNdYTKaFhg0aYmM086wJpG1I2YMLEHAQFNefVc9TWenp6Z1xdXUckJydrKYB9DqOl6ZOSkoabm5tfkgdi7nXr8YKMuVwaMA9RsIA3+uQp05gmC4SEr32gDSGmA0xyJiDn/e34t9JtJ2uv171begf7z27H+M+7oNVYNxjW0YCYadbAwGBkTchhsBbzQJbigqFpI1mA5Vu+ayNr6z9ZHNENr2Cl7HcOWJk80I6MjJxgb29/X0VFmS+FQ+uuDhw0mGta6tbI0xYVL8Go0WPh4VGP3RySB8zTxsfCatI4zP30Y/zzGLS1E9jSsvv47uI+TP6mDyJneMHUTVqs4lmvPn/QKbfNsy4LFvD6AHd3D17bSgGWqanpVQbrsJKSEvXqzES1BlYGrd7QoUOn2NjY/Cb3BDY2tujbbwDy5xRyD0vQklHutr5XfSjRkutGBkweME+bm4Wcj3ZV2FugYrqrdqnXb//5ApO/7o/I2T6w8JIWFtnXccCI9NHcoxYVLeFt1rd/ChwdnMoXN6lTp87l6OjorNzc3GoNa40AVgatxN3dPcjAwOAz+cYZpqZmiGgXiYmTJkulAQ8iijF23AQ0adIUqhIWZJgYQYhtB/Ocscj7bA/OX/qnVnrXe2X3cOSfAxj3VTIiZvvC3EuXd/NOji581JAkFHlWSltFd+zEC+epDTU0NSin/Xv79u37HDp0qNrDWmOAlVtwcHBAvXr1vpGXJaqoqPIMwvAR6VwiUMRLNZxZE7PRrFkQVGi/Aj0dCO1awHTyGAzdsBqnz5+rddLgt6vHkP3tULSe7wurxtKFLawsbfhw9oLiRRxWkgBULK+hIc0EUJDasmXLPzIyMpKqs2at0cCSpaSkNGE6dpWmpua/0rSXGI5OLrx4Y/qMPK5nqUJ+wqQcBAQEQol2bTRg0Ma0gVbWMGTs3IJL165WAW11B/jxz3fq2m8o+GkqOixtBosAQ4hVJbAwt0RSrz78IZ7DJECf5H5wcXEt352G6dVSFxeX1QzWpuwUqjXp/tc4YMliY2M1nZ2dE6ysrA7JN82gacdBwc35vCNa6KF44VJk50xFWFgr6OkwYHU0ITRvCJ3Mwcj4cBvOXbr0nGhUF2YffLJfrx7H+MPDEb4wkMMqnQ1gh0Gpw5DP2iCNtUVwcAj09Q3KNwzx8vK63Llz5xFZWVmmNfHe10hg5RYfHx/u4eFxWEtL6650ZIwFGQ4O6JbQg6e6aHBhxsw8REZ2gDrlaVWYRAhrAtMpIzBy6xqc+OvPKmGt7r72zxunMO1/k9B8aWNYh5vxemFDfUN06twV2ZOnIjGpF9/GSR5Y0d5dTK9+kZqamsJ+XVxT73mNBpYsOTm5bsOGDTNZN/evvMujPV3r+/ig/4BBvFuk2QthLcOgRHuJaahDiA6FWvZgpKwqxoUq1/Oqvsj+eeNP5PwwEe23t4ZlW3OI1SXQYtccF9cVycn9+SALlQTKYbW0tLzVsWPHFWlpaa41/X7XeGDJSkpKtFik29/V1fUIg5V7W/I4ZubmfB49pbuo8iu8TVvoaGpDMGXdZ1QIDCcNxoj31uDkhXM1JsC6du868o/NQautreHc2wlKWhIoK9EaAR480LS1teP5atl2of8y2XSABavJK1asMK8N97pWACs32sQsJCRkpLW19Zfyhcr42LiREYJDWvCZn61bt4WBjh4EVRUIIX5QzuqLruuKcOzUyWrvXM/eOofCXxai2ZpQWHexhbK2cnm2RE9X76Fdw+t71z/v39C/b0JCQq0AtVYCK7e4uDh/W1vbmbq6ukcp0JDfSANDI54Gs7OrIy0C11SDEN4Eyhm90GNJHn749Xi1lQQXbv+D/F8WIGxHB1h0soNY4/EtRikANTMzO+/n57c8MzOzM2pQuuqdBpYsPz9fxd3d3d/BwWES07ffspt5W8y6StK5dGNF8hutyTxxcx+ojk1Eu2Uz8M3vP1crUOm4cucqph8tRPD2DrDt4wyJ1gNYZatfE6i/s65/ZevWrcPYtevX1vtaa4GtMEpG5YouPj4+0xi4hyrdh1WVda0t/SCM6Yao1Xk4dvqPKhdUflN+9969uzh75gwOHTuC/G8XocGmtjDv6wxlQ9VyUCnyd3N1u8xk0HoWULVkv6ZR2+9nrQe2gr7VCAgIqNu4ceNMX1/fo1RHW767DZkag7aRGzSzeqHzytlYs20Tjv34E27fvvPGPClt+3n06FFs3boVkydlo3uvHgib0gmN3o+B5eB6UDKRwmpnZwdPT8/97DompKenR7Nre+uTAxXAvj6PK5k1a1YI6zqHOzs7rXWwtz+rqqJyjYZxReRpQ+tDMi4BdgM7oW2naAxKGYC5c+fyXbL37dvH93yljZipmObOnTt8J/Ay5o3LnrDEPf2M9nil9xKUtEHx9evX+Z6wX331FT933uzZGDJkCNqEh8PB3oGvDqgZYgmrOQGwzPSFipUmlMRKYNr85zZtItKLior83rV7904C+wi8GqmpqQ1dXV2jmwU1K7GzsvpdhQKxUC8IaR0gRHgzzyv1wjQGz2BB40aN0KpVK3Tt2pVvB8+CG75Ldl5eHt/9u6SkBOvXr+dGr2ln75kzZ/L3sL+JwYMH812/aYv7Jk2a8OS+pmx8v9yUBKi3tIZFURCMmWeVGKtCU0Udfg0afJ6VndXiXb5n7zSwFe3E5RO6PRIS4m1tbP4SVCQQmnlAyIqD0CsUgo7a47qXhjoFEdRV1KCloQldbR2YGBnDzMT0IaPv6WhpQ5u9h95Lv1PZubhpq0Cw1IZ6e3tYLG0Js5lNoeworWl1c3E5mp2d3eRdv08KWB/2uEpxsXEJNhZWZ5XUGDyB7hBGx0Dox6Bt7QIhwAqCpwmEOnoQjNUhaDEJIZEOUlQJYUWj99LvmLDftdeH4GEMobEl8+QOEOLrQjS0IZRnNof+qtYwzmsGVW8jvh2mtaXViYiIiA6Ke6QAtlIbOnRob29Pr3MSGjFys4aQ3RlCSV8IaztBKG4DYXZL9r1gCGMCIAxvBGFYYwgpvhC61YXQxf1hYyAK/XwgDGXvS2OW0RRCThCEvDAIRexcq5n02MbOv7UzlLbFQPe9DtCe1AhKrrpQEsRwrONwMLF375aK+6IA9kmeVrVfv349XJydT0moaKaxE4QJzNMu6wFhXSyDNxrCho4QNrLXm9n3N9P32P+Xt4ewtB17n8zo9XJm66Ol79nEbCN734ZoqdHvrGVf10RDVNIBapvbQ3N6ICS+xhAx6WBuZv57SEhIlOKeKIB9FmhFaWlpA3x9fK4pa6hCqG/DPGokA5BBu7oTh0xYEyW1tcxLrpPBV5nx93WQvVf2/9VR0nPQ1/UdoLQ1Eir5zSDxN+WDG0wTXwsMCkpR3AsFsM9lWVmZPerWrfsrn7PvzjTsmAgIS7pBWBUrBZWDSOBFy15XZtEVLOrh96+NhGhjJMTzmkPU3JLBKkBbS+s3R0fHwSUlJRLFPVAA+yKatqdv/fo/82JxTxYkjQ6HsCKBwRbzwMuuiazwugojb7q6w8OeeQuzBS0gtLKGSEUCbQ2tK/b29v0UsCqAfSlNGxsb625qYrpKRV31vuBmDmEUg3Z5V6mnXS2Db3WHh4EkD7q6IqgyI++6ln1vI7P5oRCasfMpC9BQ07jgbO+cFhoaWuuHWBXAvgFjIJlamlmu01BVh2BrAGE484zL46XQUje/imCMlEFZ8bVcs8q/yjzrktYQQqRrsOrr6qNB48bTFO2sAPaVWsOGDevaWduuUVdXLxPczSCMbMmg7cIgjKkgDTo88KqrKwRcciPPuqothCR3COoSBqseApsG7s3PL/BWtLEC2FduCQkJRt71PTdoamhCsNJj8qA56+LjGJwdKwRisuBqraz7l3/dSBC3gxDrDEFbwod8ExK6f7Vr+/aGirZVAPs6oXVzdnLaoaWpcV+oxzxtOoN2EQN2zSPQrq2QEVjP/r8yAkIfLwarMpTFSrTRxadFK1a4KdpUAexrt7ikOHdvT8/VOtraEMyZt01uBGFZJ1n2oIMMXJmnLWFfl7BALaEuBH1VqCmpwLNevR9TU1OrxVLsCmDfEUtJSbHz8/Hboq+tXSayY/JgaCCDNkbmaWWatUQ6OCAke3FYlcUS+Hh7/5SckhytaEMFsG/csrKyLFu1bLnQ2NDoP8GUPK0v86ZRUk+7jrIH7RnI/hCM1Dmsrq6u37Df8VG0nQLYt2bbV2y3aB7cfJmelg4EMw0IKQ2YXiVYGbgD/SDYakNZkMDezv50fHx8jKLNFMBWB09r3qFdu418EzwLTSmoowMg2OvxSY921jZH20REdNq1a5eKor0UwFYL27trl0ubNm1W6uvp3xWsWDDmYgglNWWYGBqdZd9PqI1TrxXA1nR5sH27WWREZLGZsXQdVnNT819CQ0ITFbAqgK22tnv3btsOUR32Obs6X7O3t09GDV6ATQHsO2L79+8PmDx5ciLzsjVidWsFsApTmAJYhSmAVZjCaoj9H8FW8TWtY4dgAAAAAElFTkSuQmCC"/>
  <p:tag name="MMPROD_178546PHOTO" val=""/>
  <p:tag name="MMPROD_178546LOGO" val="iVBORw0KGgoAAAANSUhEUgAAAKwAAACxCAYAAABZeVadAAAAAXNSR0ICQMB9xQAAAAlwSFlzAAAXEgAAFxIBZ5/SUgAAABl0RVh0U29mdHdhcmUATWljcm9zb2Z0IE9mZmljZX/tNXEAAEfFSURBVHja7Z0JXI3ZG8ffe2/7vu+b9pLSZktKEhEphSQSQsgSQigU2QtF2Xeyj8HMMGPGGLNYZvnPYBbDzBjrMPax1e9/nnPvTSj7Urmvz/Ppqtvbfc/7fZ/ze57znHOECRMmCApTWE0xRSMoTAGswhSmALaaGwCl3r37tZo4cXIYey1RtIkC2OoMqzgtLa1bQEDAybCw8NOZEzPbK9pFAWx1hVUluV/yoPpeXpdUlZShLFGCr4/Pr6mpqQpoFcBWP8vNzW1ev379i4IgQNDRgqCpAVUVFTRu1Oj77OzsJoo2UgBbbaxhw4Yujg4OJRrq6hBsbSCk9ILQLwmCtSU02fe869f/LSUlJUbRVgpg37oxvWppYWGxWl1ZBYK5BYTBAyGsXQzR+qUQBvVh0FpASSyBt6fnj6lpaUGKNlMA+9YsNjTUwNzcfIGqktJdQU8fQh/mWdcsh1CyQmprF0JI68+8rhVUmKat617vSFJSUidF2ymAfRuaVdfX23uStobGPUFHB0KnGAhLihioqyGsWwZhPQN3I4N2XTHzur0hWJrxQMzZ3unPlOSUNoo2VAD7xiw1OdnMx8enQF9P74ZgZAQhmQG5bJHUq65joK6XAUtfNy6HaNMSCGOHQPBwhkhJGdYWVj+FhoYlMOg1FO2pAPa1W/OgoBw9La3bPCMQ2YHBSoCuloG67IGHLVkGETNhEwN542IIk9Mh1K8LCfs9G0vLv9u3bx+vaE8FsK/NsrKyjFq0aJFjYmBwXaSqCqFZMwh5sxmca6SetWRpBWiXP3hN0G5gP9vMvPC0MRBc7FkgJoa1peXPoaGhkc7OzsqK9lUA+8otqn3USFMjo/8EpkWFsFYM1nwG5qry7l/EIZUZyQO5LFgvA3kj+/oekwcThzFP6waRshKM9Q3+dnR07llSUiJWtLEC2FdiAFSTk5MGM494Wsw8oxAQCGHmLAirGaxrlz8AUg4s97ZycJc/8Lbr2Ps2MGA3zIcwi3napj5cHuhoah23s7NT5GkVwL4SWFViY2PH2tlY3RaTZ/XwgpCTy+BbWwHQChKAZMG6CkFXRZDlwdgm9p7tTNMWToDg7QqxSIC+ts5Jb2/vNuzviRTtrgD2RWFV6pHUI9na2uqsQJ7Vxw/C+IkQlq/kUkAkh7AcVnn3v/xhYB97zd6zkb3etpB56pEQWjaBWEcThvqGv4aEhEzJzc01V7S/AtjntvTRo0d41vO4IJFIWKDkDiErh8G6mskAJgU2kK2UZgA20Vf2/81rZMbes5l54C0y2yT73pZV0v9vXCn9nS0M2u0M2mVTIIQHcnlgYmh4Ly4ubhl7WKwU90AB7LN6VklKSkoXr3qe15SVmAxwrwchg3nWNeuYN6VcK9OhKwm0BRCWFEBYOAfC3OkQpkyAaOJYiCaNZ4HVOIhGDoEwgtmEsRCy2feyZV/nTINQzH5n0Tx2Hvb7mwrZ/7OYNq4PQSyCvZ0dEhMTV23fvt1CcT8UwD7VMjIyWnh4eJwgjyeYWUAYms6gZF153kwGHwuWhvSH0DkaQquWEPx9IDjaQ7CzhWBuDsHUVGYmEAz0IOjrSV+bmT74mZ0N+506EOp7MjkQws4VCWHacAiLGbStm0CQiGCsZ1Davn37eT/99JOp4p4ogK3SWIBl4uLislJbXYNBZgmhzwAWZM2AENURgqszBAsGpaEhBA32cwrCCOqXMdLGamrMiztANGMYRIszIbQJgIid29zI5EZYaNjyXbt2+SrujQLYx2RAenp6Wzs7ux3KEsldwYZ5wOHjIOTOhRAY8hBkYmbsPSxI0odH3bpo2bIlmDdEnz59MHToUAwePLhSGzJkCPr27YsOHTogLCyMyg5hzOBXYbKDvLnIwZr9ze4QLWFyIiEcgrYG1FVV4e7uftLJyWlx+6ioDBaQBSqAfUeBPXHihBqDwdLX17c186rTmAz4RVdTk4GiA6FrTwiT86AcGw8ja1s4Ml3ZLDAQXeK6IH1UOvLy8rBy5Up88MEHOHz4MFjXjfPnz+PatWu4evVqpUY/u3DhAo4dO4YjR45gz549WLVqFebMmYPR6aOQ0KULWiTGwXZeBlSXjYdSdDAEXU3+kFAxuLOzM9zc3A7WqVMnp2PHjr1Yb2B7+fJlLQWwtd+bipmHC/Hz85ttamr6qYaGxklNTSkYgj7r7qM6Q3t2EdrPK0b6pElYvnQpPt+3D0ePHsVff53G9evX8aqPGzdu4MyZv/Hz8eNYu28Pmq6YDs2iUVAdFAOxsd5DHp4+q4mJyXVLS8vP27ZtuyouLq4be2BsFcDWMqP8JvOmrczNzUeym31OjWlHJaUKOlRHF0JsD6jPXYqUzw/i4rXrKL17B2/8KAM++PZrhJTkw2BDDjR6t4NIX/sx/UujbqpMMtja2t6MjIz8JCQkpF1qaqqxAtgabmfOnDFOTEzs6+3t/Z6BgcEVdrPvWlhYoE4de6iwrpYDQDMGWrWHMHshOn18AMevXH2cooe+vmJCHznv/Xv3sPuHQ4hcOQuGy0ZBs1sYxFrqMg+rBRtbO2hr65bDq6ysDGNj44tMLpQkJSX1KCkpqdVSoVZeVFFRkcbAgQPjAgMD1zGPel1NXR2mpmYIbBaEKBb1Ozk68QCKwxrQApKJeejCYD184VKVQJXR19fF7CMnLr17Dwf+9y3arpsB04XDod+/HSSG2lARS+Dg4IiIdpEIDm4OevgqgssCx0uOjo6Foew4dOiQjgLYam4sEFEPDg4OYF1/vpGR0SVtLS1YWVkjpEVLjEwfjTFjx6Nho8ZQEosgqKhCCGkLUU4hOn74BX67cq0Kz/r2jgM/fY+4zXPhuGUCjId2hDLTtBJBBD+/Bhg8JA2jR49Hu8hoOLu4gGQOgUtSR1dX9w8fH5+S+Pj4cKZxTRTAVkPLysqyYh51pLW19QkaUtVisPo3aIhhaSMwr2ABpk6bibZt20OVtCvlUf2bQsjKQ5MtH2P3n2erFagPXC2w94fD6PFeIZzWjIFZ3wgoGelAxMD09vbF+AmTML94MTLGZiKsVWsYm5hAJBKVe1xPT8/LXbp0KU5OTq41I2c1/gLS09M1vT08gpmG26atrX1XT08fjRs1Qd++KRzS4oVL2ddZaNYsmOc2BZEYQoMgiMbPRvj2T7H/7EXcKy2tVE9WC2bv3cfPJ09gwJYCeK0ZhTpjO0PN2ohJGhE8PD2RPmoM5s6bj9n58zBk6HC0aRPBexUKzAheHR2dMiaLtnXs2LETCz41FcC+3ejfhEmA2Xr6eicpiHJk2jSheyKmz5iNBUWLOayzZs9FJNOtykrKUr3nVh/iUdPRZPPH+ILBWmUAVA3YLa3w+qcTP6Pfxnw02ZYFt/Fx0LA15tdjb1cHAwcOxvwFi/j15s0pwPARoxEQ0BQaGprlWQUrK6uLTCbkxMbGGiiAffP5VDUGapC1tdUifX39O4ZGRmgR2hKjx4xjN6wQhezm0Q2cOTMPkR2iYGRgIIXV3hVCSgYal+zGzlNnmGd9PANQxv+VVg9iyyp62nv49vhPyN69CkHrRsMrKw7azub8upydXDFs+Ej+kNJ1FxQWI2dyLuLi4uHi4gYJk0DkbVVVVW8waD/s3bt3CDtljZyeUyOT/wkJCb1YRHxSVVUNdewd0LlLV0ydPgtFxUtQOH8hN7pp5G319GQpIHsXCH1Gwnbpdqw6fuopaabqJw3kx5mzZzBi8zyEbRgD77Ex0LY14tdXz8MTmVmT+HXT9RO4c+ctwKjRY5m3DYS6unr54IO7u/tRX1/fGrlOQo36sKGhoYbe3p6Zpubmp0xMzRAUHIKRTMPlz5nHb9S8giJ+s2bnzUWv3n1hzbQch9XUCkKvEbBbvB3zf/gNN+7eq55B1jMeR0/+isnvL0aHDaPRODceZg2cIFGSwKOuB/qlDGS9zHzML5Q+tARu9uSp6BjTmeefBeZpKZOgpqb2c1BQUE5+fr6LAtjXYJmZmaYseJjJov9SCioSevTEjFn5mM+6wYL5D2Cdx25Sr159YWpiKoXVhMHaqS9sF25H/ncncOd+aU3l9KEPTZ52+s7F6Lg1AyGzesCorhW/XlsbWwwcPJS1QxEKFjBoC6Qed+68Ih6gedTzZO+TZhJMTU3RtGnTj1jb1lMA+2ozAc28vLw26ujq/ufj44uUAYMwZ24h9x4EKkFKN4jSV6mDh6EOC0Q4rObMwyYMhmHeWkw79DOulXvW0ppI62ODDOcuncfcncvQc0MGWuTGwdTLBhIVJSaTHJHMPO1s0vPM08of5vkMYNL5lDHR15fqekr/ubm5bY+Li2uoAPYVWEZGRitXV9cf9fT0ENw8BNk5U1hXt4DdAKlXld8M6v5ShwyDi5MLz1MKGtoQYpOhnb8OIz7/Hpf/u1OFVq2Rrrb8uHz5EhbvWYvuG0eg7fwesAty4yBaWlqhT99+/CHmPQ9rJ6m+LcY0pvfj4rpBn9YFY+8lfWtjY/O1p6dnUwWwLx5ciVhXFVivXr2Devr6aBYUjJycXB4JkzelgEJ+E8hzjBg5ikXErlLPqmsIITwBhtNWIvOrozh9/dYjoMpel9VgWCt89nMXz2PBh8vQ9/0xaF/QAzaN7Hk7WFhYIT6hO9f0cmjJFhQtYrq/EF3i4mFtbcPfS4MtRkZGexi01bpovDp71mYNGzY8SAMBrcPbIHfqDA4rabF584oqNP5i/jN//wZSWGlwIDwOQs5KpHx8BFdv362kZ62p3rXssQdP/p1rV69i4a7lGLh1FDoWdUedpk68PXR0dNC7d3J5ACZ/0OUP/oBBqbCxtS2H1tjY+D3W7k4KYJ8PVh8PD4/97IlHWFhrTJ02ozywIqNGn0tBBfMak7Jz+Xs0aCxdncmAoA5QHV+MmPe+xJHz/1Z608tkyNa86KusitfS4/zFC1jB5EHqtnR0WpAAxyBnCGJpINav30Dk5Rdi3nyp1pdLKYoFknr1gbWNjTxXW2ZmZvaeu7t7XQWwzzZ61dLb2/uwrq4eHwyYMTNP6g0I1IIKnrV4MSbnTkPjJk35elWCMvOsobFQmrgcfT86wmTAf0+8ubX1oBkOqz9ci7Rto9BzXR/Uj64PkUSAgb4hoqJiMXN2Pgrkwao8s8IAHpE+CvW8PMsLaExMTD4ICAiodtBWqw+Tlpbm06BBgy8I1qaBQZg0aUp5JoB71Xlyz7AIM2bkISo6hnlWqg+QQPBvAeXRhYjc8iV+vHjlKd6pdh1lj1zfpYv/YPtX2zHuo/HotToJ7mFM24soI6CNrt0SmKctKM8eUJsStKRrKftiJdO0ampqZS4uLusiIiKqVZ622nyQ/Px8fX9//+0UsVLwNG78BN7lyxtV7hEI4GnTZ6NN23bSKFdJBUL9YAhDZyNq8wEcPHP5oRtZ9o542LJHCs1v3ryBHQd2YOzWMei5NB4+HepBSVXCPW2XLvH8gZf3XPLglUBOSupDdQflKS8vL69NK1asqDZTzqvLCJa2ra1tqrKy8g1KX/Xu3ReFLPKfx3Tr3AreVT6K1alzV77pBa+88gqCaGgeQtbuw1dnLj3mdd4JaB+6tAc55ps3bmH3lx9h0gdjMXBDEhp38YGymhL3tO3aRWI6g1Y6qPBA01LlV+8+yTAzN+PQMmmA6OjoOUVFRdUC2moBbEhISG99fb2LKiqqaNUqnD/9NEozt0AK6twKWqsXCxCsLKRFH4KtG4Tek1Cv+EPsOnG2EiRrR671Bcnlx93/7uKz7z5B1o6RGLa1F/zb15XqVLESOsZ0wqzZczB//sOaNn9OAZNbHaEmqz8wNze/3rhx4/4KYJmlpqYGOTo6/kARqqurG8aOzZKmX+YXcWDnVXj6+6UMgqW5pXRgwJpFwF1Gwr1wJ1b87w/8d+9+JTft3Qm2nnTN//33H3Z+8R4mvTcCA1Z0QYOoulDVVIKuth4iI6NZYCsd4q4ou2iApmnTZiwAk5Zlsp7v6+DgYJ93GlimW03r16+/l+o1KdAaMGBweXmcXLvSWDi9Th08FOZm0m5KcPCC0G8q3OZ/iM3H/nooSaU4KuthgHt37uPg919h2vtjkPVJMqLSg6GqpcQ8rTJahIZhQnYua+di1t4PxwqBgcE83SWbwfDpjBkzHN9JYFkbqrInNlVbW/sGpVGCg0N4MUvFEZmCQqmljxlLjSWF1ZAFBLHDYJO/A/nf/IY79+89uDk1eeTqDRyl90rx+ZE9mLlrNDJ39kJQQn2oaalAhQWu1P4TJ+U+qM+QDS7QXDj5aJixsTGYfBv+TgKbmJiYwAKtc9QQ7nU9MHZc5sOelb2mBhs+cjScXV2gTBMHjawhdBoBu6kbsfS7U7h259EywWpSeF3dvGyFopl7d+/i8I/fYN6OScjY0g3RI5pC30wTEpHUaeRMmVaePaB7QAMLcV27QV9fWndgaGj4U2BgYAze0o7lbwXWgIAAY0tLy/dICtDQa58+/Xg9QEVgC/ko1hR4eXpJPaseC7Q6j4LJjO3I+/qXBzKA93qlClifiOzjbXP05x8xe9sozPisN3pMbAF9Uw2IxRIObXaOVB5UHA3rEBVdvvgIxRws9vB4J4BlbaUfExMzkUmBf+niGzRoiMmTpz5UUUTd0vjMiUw/BUFVWQJBTQtCWE/oTVyPyfuO4fS1/yrxrDW0ZPC1w1pW6ev79+/jq+8/R/EH2cj9oCcSsgJhZKXJ2lsVTQKaYuz4CdzT8govdj/GZU6As7O0uEhDQ+OOh4fH0HcC2KFDh0b6+/vfJCGvra2DPsn9eaPIveuC4iV8ODYouDlUJDTkqgGhaUdojGLyYPf/8O+tu1XeEIWHrUISPNpWZXJoS3H0tx+w5KMJmPZhN8SNaAw9Y0plifmiI+RpuaalOg5mXeMTyqfa1KlT52hWVlZwrQa2qKhI193dfT3NcKW1oahohZLXBXyAYAFvlKkzZqFt23ZQV1VmsLLGCe4G1dErMHjnEZy/cVvB3ytBt8L/2JfjJ37E4h05mLWzB5Kzg2FRRwcqyirw92uIUaPHobBoEeYvXIwp02aiYaNGPGtAc8O8vb0/yMxMt6y1wAYFBbXU0dE5T0+og4MDXwCCj65QGqVoIYN1Ntq17wBtWlFQRQ2CXwTEQxei47oD+OHsvwo/+hrx/eXEMazcnYPCvd0xYGoQTKy0uCf182mIrAk5vNiIer+UgYNhYSkdumWB2LWIiIietRLY2NhYLSsrqyIWaJWqq2sgJqYTE/PzpbNcWbdDr2NiO0NXS1O6MktAR4hSi9B9w1f4+Z9rKC0rVeD6Ov0t+++p07+i5NMZmPdhV/Sb1ARWjrqQsEDM08MLQ4cO5/KApt10iI7hPSTVzzLHs4lJA+NaB2xwcHBfPT29MzyN5e6BzMxJMlG/kC92Ed+tB/T1ZOuhereEeMgiRK/9Cr9eul6hgRXQvnpoH64O/uOvU1j/wSwU7e6KzGVh8GgkncxpZ2eHtOGjULx4OSZmTykPwLS0tC75+vq2rVXAZmZmGjLv+qGamip0dHURH9+dVwbNX7CYT9VI7NkLFrRphQrTrPWaQ+g5DZEr9+PAn/880rgKYF+tf60IrPQ7pfeB30/9gq37ZmL5/u4YXRAMe3epI/H08sGYjPF8MCe6YyyfWi4Wi8rq1au3OSEhwabWANuwYcOOTLvepIv29fPnSwlR9zKfifm0tJFwqGMn9ayuTSAkzUL9OR9h/8nzT+jGFMC+NLBlD4CVHg/nav86/Tu2fjobyz+Nx8hZAXCsKx048PT0YoHYGAZuJmztpFNrdHV1b7IALKZWAJuamqrKvGsxDRJoammhZ1JvLFy0hI9Zpw1Ph7ubO985RbDxgnKPKQgs/ATbjv6N+0/UrApgX42LfWRS5kNrIwFnz57Grv1FWP5xV2QvCoRvU1OIJWI4OrnwuWBdunTlNbOUNbC3t9+Snp5uUOOBbd26dWMWTXLtWq+eJybnzsDChUsxatQYpoNcZGWC3hA6TUJAwcf49ORFBZDVgWXZceHiBWzbm4d1n8chb20L1PWVLo3k6urOi73r1vXg/zcwMDgfFxcfVaOBLSkpkfj7+49XUlK6S1El1V9SkDUuaxKYTJCuZWrpDiFmHOpkv48Vh06hfH02BbRvGdkHedoz505j35GV2Li/ByYuaAK/psZQUpbAwdGFB190Hynz4+fnN//EiROaNRbYgoICX0dHx6/pCaQnMXNCNsZnTYS3tw9UaOKgviWEqDHwmL4LK7/9A7fu3q/iOVccbw1Y2XHj5k3s/WoV1u3thKJtQQiJsGCgChAJSuWLKPv4eF+eOHFipxoJLLtGEdOvBQxYvj4pDetNmToDQcFBsmIWBmuLvnCcsAWLvj6Ju6WlT+iYFMebB/ZxcGmVmZ1787Hty65YuCUILdqaQ1lZVL7PAk3L9/HxyWJvFdc4YGlSobW19U4q/KV6SpqRGR7eFpTaEvRtILRKhenYTZj/xQncvne/kgZTFLO8fQ8rs7IH4F66dAkHv9+KXQd6YfUHwYiKt4WyirgcWhubOp8xR+VQ44DNysqMtLOz4xVZPr5+CG3ZCtoa6hC0TZhnHQDd4WsxbOt3uFRpfYCiVLB6AFvR4T74/+3/7uLTL1Zg62exWP5+U7SIMIe6hlheL/uvu7t7SI0D1tHRfqi2tjTlQWPPOjTkqsSAbZ4M/TFbMX7H/3Dp5p13jYRac1y7fg2ffbke2/d1w/tfBqHXQHuoqpI8EN1ljioDr0kWvC79qu1s77xSvr6+dE8sBqxXe2gNXIaBG7/F6X9vKu56Dfe8t27dxpeH1uLjg3HY8nFTdIg1Z5KPVo2x+D00tHX064D2tQCbnZnt6erqerJ8u0kNPQgBiRAnFWPAhsM4e/XWg55G0fXXMFgfji/+u3UTh7/biV37+mDjhw3QN9UWJqbq0Ncz/svD1X14aGisZrUGll2DKCoqqpOWltY1DqtYCYJPDJQGrUPM0i/xx2WFZ61tnpbmgX73v7346EAcPv+uCQaPrAMdHSWoq2ldt7Oz70/5+GoL7Jo1a+zat2+3S01VRbqMkFMg1BIL0GftIRz+85Is6CyTWmnZg9cye6lmLCt7or3sUVpaitu3b/N5/hW3m6cduel7d+7c4e95aRxe8hqe1g5PMpo6c+/evWf4ew//jK7/vR2FyC9uiC0f+SB5oBWMjVVplZkTtraOA0JDQ7WqHbDsc6u0bNlyspmp8W0xLcDgHgohKhfRxV/g/LXbLLpk3cehQ/j449345JNP8MnHzD75GHv27Mbnn3+O8+fPv/BNJpC+//57du6PpeeW2Z49e/i5L1648ELnpZt3+fJl/PLLL9i1axfmzZuHadOmYfDgwejTpw/69u2LMWPGID8/H0uWLOHv+emnn3Dx4kWm8W499987ffo0/9wVr0P+mj7D3bt3n/j7F9h17tu3j193xXZ4FqPf2bRpE7fdu3fz8/z+++/84Xz87z5eiPTp3n2IaNcMo7Pq4NNv/DB8lC2MjFShrq51xdradlhRUZF2tQGWYE1ISBhgamJ8kUsBl2AI8YVomLsbB05KywRPsotv164dzMzMYG1tXW7m5maoX78+duzY8cLAEuxJSUmwtLTki5k9OLc5LWiGDz744LnOR17zo48+QlZWFsLDw8E0OT83rf1FBR80g5QHlMxonpOuri6ldPh7nJycEBAQgOTkZA7xkSNH+Pme5VixYgVtK8/PI78Gek31qOPHj8flS5ee+Ps7d+6Eh4cHv+6KbfysRveGTN6GdK7IyEiMGjUK27dv5w9iVd729Okz6J7QC2bmKsie5oADhxsga2IdWFiosGBM/VJQUNB6Bq1vtQB29OiM3u7u7heki13YQ+g4FR45e7D66wf1AcePH6eRkPIkc0Wjee/r169/YWD//vtvtGnTptJzE2TkNZ71OHbsGCZPnswX76AaiMrO+SxGMBPEwcHBmDVrFvfUTzvIg1d1vgEDBlQBzIOD6UX+QL3oZ67KaACIHsQRI0bg4DffVAosTWrMzs7hu9R4eKhh/QZn/HDUD+mjbZg8UIaWph7t97v1xIkTlm8NWPY5lTt37pxka239lzKVCVozINtNgErsVBRs+Qy3Kix28fPPP/Oil8oahFbJ27BhwwsDe+bMGbRv377Sc9OKJVu2bHmm7p/eR59RPjv0VZmLiwv3tE87CgsLOeiP/j559NTU1KcCu3HjxvJFL16H0QRS8rrMU+L69euP/f2VK1fAwMCIAS5g9EhVXLpgg19P0KZ3lszrK0FP1/B+m/CI1ez3rd4KsOMyM1NdXJykMsDMHULsTAhdCmDSoC0OfLrnoYupzsBSgPH+++/TLoGv5Ua3atUK//77b40HtmLdAMmlR3uNTz/9lLWhdIXEhM4CLp6S4P4tU/z1pxuWLrNlsCuzXkub9TotdubnF3m9UWBHZ4yO8vH1Pa2urgbBgMmAVmMYsLMgODSHp28D/O/7b2sMsBSwdejQobzy6Fm6SOp6abrz095LsGVkZDzTddQUYKV1AzZYu3bNY/e4adNA/vO2rQT8/j3rhP9Tws0rpvj7tAvmF1qiTh0laGsboFGjxrRYcp03AuzQoUNjmMY7pazEGtfADkLrsRDiiiA4NeMfNqJtOM6eO1cjgKUMA3kLNdrYo4qbQ7sG0vkzMzMxZ84cHhyRXly3bh3vHkmjEpRxcXG8yySg5b9LQd+HH3741oGtV68ez3DMnTsXeXl5VRplPCZOnMivhQKvJ0EbFhaGUydPlv/9K1euoJ3sPnh7CvjyEwbsPQGl1yS4fVUfF87WQXGRKYNWzOSFJq2OuD0/v8D/tQKbnZ3dloH3gzoFJDqWEIIGQ0gqgRA+GYKmdJZlz56Jj6V1qiuwp06dqjJgo6nMrVu3ZtpsJQ8an3RQDvOPP/7gKSHWRmjRogXvOilb8DTQ3gSwMTExz9Wmf/75J/OgaxEaGsq1a2XnNNA34H+z4sNP18u3EbUS8MFWBux9ZtcJWgH3bmjj3GlrLCwygbc3LWFvBD+/RntSUlI8Xguw7MNrBAQE7DbU14OgbsRgTYWQsALibpsgajqSfc+Qf9gRw4c/1gDVFdiDBw9yr1jZ71JK6VkCtsq89tGjR7k33rp1K4f5bQNLkocS/M977N27l2c6qsqEjBw5svxzUeA6btw49jMJdLQEbF7NYC0TUMZgBbOy6yLmaXXw7wUrrFttDMc6dK1q8KjnsyUjM9vxlQLr6+tryG5gtqqy0g2ROmsU/0QI8Sshjl8PSZfNEPn1h6CkwS8kJyenxgD75ZdfwtnZucronoB+0YPApZ7mWUepXjewLzKYQZ+9oKCAb1JX2XlbtmzJYwD5e0keKSvTaogCli0QcUlAHpbbNak8IE97+bwJlhbrooGvhMkxrfuu7h7vRUVF+b8SYJlnNbO1tV2orqp8gy/Q5t0Fos6LmG5dB1HH1QzYLRB5JfKFxOgi6AJrCrCHDx/mOrOy39XQ0MDUqVO553gTR3UElo6vv/4adevWrfS8lJ+l7ID8WL16NYNb2tPOnMwgvSEzGbDl4F5Xxc1/9PHZR7oIaiqBWKLKAjn7T5g8cHspYBloKszT5GprqJWKVBis9aIhdJwPoetaCDGrII5mwHZmHtYjTtq4EjGWLl1aY4A9ceIE12lVBRZ0o6hrp8GJdxVYGm729/ev8t5VDCq3bdsGQ0NpLDM5SyYHboq4HAAZlwci/v2y62q4d0UX72/SRJOGUgdhZVVnK+vN/V8I2PT0dLOAgMaZ2prqUs/qGQuh8xIG63qIYxioBGvHNRB32QqRc3vZlF99/qHfJLBnz559qSzB2LFjnzhYQOkrOj/pUXo43jVgSRaVL9tfiWyiugP5QfCamlrwn40aJuD2PwzQW3LvKgWVg3tdCi5uKOHeVQ18s08VnaJpuFuJeWij/c7u7kHPBSyL9nQDAwOmm5oY/SdIWJTo3BpC1DwGK5MBDFaSAmJmIuZlJXHbGLAR0m1yzMz4OPzzAvs8w6ePHufOneNj3i+ah/3qq694cv9puUdK8/Tr14/XJvzzzz+vpAqsJgC7Zs0afo8qOy8FZBVH8Q4dOgRb2zr8Z317CrjyNwPztgxYWeBVLg/kdkMC/KeCg58poWWIAD1dFbpvH7m7uzs+M7BBQYHj9HS1r/NkugPrMiMLIO7MJEDsaimwzAQCtuPDwJqZmVaad3wSsNTI06dPxw8//MCNRPx33333VKP3UXdFlUZBQUEvDCyVBdJ7qgq+Ho2MabnQbt26obi4mKfFagKwLKDhJZDPe9D96NixY5WDKlS1Rikw+UH3pE4dB/6zZAbs1TMyYK8/8LIVtWy5se+XXhPjh69E6JVIO5Erl2lp6X5obm7e4KnA9u7dO8LCwvwsL8C28IEQPgNClw0M0jUcUKlnfXXAUqKdhkXpaSUj+J7VmjdvjsaNG/NCk5epJaCKqsWLF/MEO+Vfn2W0h6qiKL9JQSY9QM9alfU2gCVJQ/W7lGKjcsEnGZUUyksdO3fuXGVBDWUOFi1axGVVpcAmVQasINOvjwB7laQDSQQRiucIMDUW04jYCWd7+/AqgWV/T5XKBF2cHP8U002zDYbQisHaeS0DdC0PsAhauRR4VcC+TntWYOmgbADpsYEDB/KSvmf9G9ra2mCBAoYPH869fWWFIW8bWDc3Nz5SN2XKFD6wUZVNmjSJ1/vSgAm1wZMeXpJRVDNb8Xg6sGKpdq0ILL2+KeD+VRHe3yigRZAIRga6x+1tXSOSQ0PVqgQ2MTGxm5OD/QUl2mbI0BVC6GQIndZzSCXRDMyOKxms7HUtBVZ+0Px7Gn6l4UlaDKSqkZ7K5ALV9tIQ6KM38m0DS106nedZ7FlqKqh3qSwb9GRgRQ9grQjsDeZxb4ixf48Ijf0FqKhqXbW2tRtQZdCVm5urNmLo0K7sifpNQmWCBk4QgjMhkASIWc0hFcuCLCmwa2o1sHRQ10mF4TTUytqHNgnmxdXPUnpI0LQJD8ea1aufqUrrTQD7Ko1SfQsWLOC1A5Vp3id6WLlH5RkDMjFunFfCzq0ihIWyB8HCCgFNg5bHJiQYVgnsujXr+rZq2eoKd//KTK/4JjPPWsJlgCRGlrpicAoxUs8qZpBW1LDiR4B93ixBdQT2UalA6SwqQaRCavK6z6JzCXCCndJutQFY+mw0jE2DA1VN1/n222+ZlLCXBmQ9K9ewuCaVBWVXJSzQUsaeHUrw8aYVvXURE9tl595PP3V+Yh5248ZtbcLCwudoqKv+K4hovdZACO3mQ8SgFcdIPauEIJV9lcjhlQdgcVshyIA1MjLkN/Z5gKVKKUreU+EEGUWez2qUZoqPj+dwvC5gKx4UuFAajMbMKeB7WoU/BSYsiOXzrWoqsBQUN2jQgFekffHFF0+cW0Zz0MzNpRt3pKUKuHXhQR62rDzIkmYE7jFYfzysgrCWFAcYoVmzlu/v37/f4ZlGuliDKNva2kzTUFO9w6Gt2wmiqKUQYqWyQIkPEqzmHpdkAYeVvhfNJELcFojcY/mHVFdT5U/g8wBLUFFlkDxKpajzWY1SUpRaioiIeCPAyg/KadKw7ujRo3lm4Uk6l0ZwZs6c+dS00uvWsNQr0Lno65OM5qiRAyBIO3XqxCdaUsbg5s2nT9N/7733yke6csbJIL31IDsgrScQ4+51FXx3UA39k2nPNg00btz06/z8/EbPVUvAvJyera31JF1NzQsiWq3FuQ2E1rlMHqyWBV4ruSQQyaUAB3e1tPjFqzufz0Pbw1N+8nmAfdmBA9KaLzNw8DIHPTSUOJfPA6sqYKEcL9XPPsk7vU5gaWh11apVvI73aUYTDqk+4Mcff6xUpz7poGvU05MufDxt4oMMgFwO3L8qxu2r6jj4pTo6RIrYw6EGz3reO7Kzs31eqFqLlnn39fUdrK8rWwzDugGTB7N5oQuXB9GyICx61YNArPMmiLx7QxBLvQx5k+cF9m3P6XoVB6XESNpUBS3V3T5paPd1AhsbG/tG2oBy0qqqWtxxLZrHIL0rza3ymtjrYtz8Vx1HDmohrrOE9TyaTBN7H168eLH3S9XDFhUVafj5+WXp6mhfFyTKLKBqBSEyn3nalQ80bbTUu/IgjIBtOASCqrQEjcbm30Vg5R6Gpo9UFV3TAMPbAPZlhmaf9SB5RrlcMXNc6moCSpYzYEul3vUe86y3rmjg+yM6SOyhDH0DNbi4eFLxdvNXMuMgPT1du1mzZtnmZiY3+IiXXQCE8IkQdWXAdpIWvkilAbNOGyE0GwdBQ6pdaIGJR0vy3hVg//e///GRt6pK8VhQUWuBJY1OWRT6e1bmAj7YLOLA3r/CYP1XC8eP6iKlvwr7jCqwtXE8lJKS7P88NdlPfQPztHpBQcEjzEyMr/ALt/Ll0ApxTMvGrpFqWPKwlAILmwZB17a8cR5t3HcFWNKzVa2/QOkwWommtgJ748Z1PpRLf8/DTcAXu6WS4MZlDfxy3BBjRqvD3Fwd1tb230S0jmj3WmbNss+h3C6y3SwjQ4P7AmkzGwZduykQxbMgjAdiJAvWQURpMCPpDnkBTQN4nWlNApYiYPKOz5Por+yg4JFGgarysJQSq13APqhYO3/+HFq1as3/XrMAAd99xbzrbQ2cOGmASZO0mFdVZm1j+xvT8q1e67oE+3/ar5+QkDDaxsrirFjEGtSKeZC2WUwerICYp70YsJFL2fcbSbsDKyscOHCgRgFL+UPqyqkyiWbCUgKcilmedYE3guGzzz7jkw8rg44CMcrb/lWhsqm2AXvk8BH4+koLveNixfjtZy388rsxMjJ1YGoqgbaW4W/BwSEd3tjKL0lJiUOsLc1v8SjYygtC+ywICSwQ68Q8beRyiJza8WkylIt9FMDqDCwNw7LrK4eFcpFUE9CrVy9ewUUFzJQ6o6KWikZAE0TkNen3qcDkSQUylM98UmFMTQd28+bNfNCAAq6x47Xw43EzzJxtwIJQWsdB/6yro2PiG11b6/Lly1pxcXHZdrY250W0QqGlJ4Q2YyF0J2hXQeTVE4JYFcrshtNcKBoVqgnAkjetapoMRfyUw6SUVM+ePcGiWvTv37/8K4FAmvVpI0yUIaBKricVfdd0YPNmz4Wergbiumlgz+cWmLvAgD3EytDR0vnTzs6xd25ystobXwyOfS6VgQMHJnrUdb8oEbHGMHZggVg6hMSVEIJHQqRuyHNwUVEd+FTn6g4sJf5pyPFZK7JedE0qKlB/2jTrmhx0nTv3D4YNHYRuPXSwm8E6u8AIjk4qUFPXPW9r7xjP3iJ6a8ttsj8uGZgycLijvf0NFWUlCGYs2GqbAaFjLkT20pSOk6MD14XVHdiTJ0/y2s/XBSvVGtDw5rMUwNRkYH/430HMzG+HbR9ZYtY8I9jZS2BoaHYvPDycdkhUe1lYX3ptLQag8ogRI+a5u7tfE4slEEycmDwYASGK6VoTZ+hra2LJ4oUPAUtj01UtLkZDgi8DLK09W9m5aSYCaauqDpoNS+ufUsqJwHiVsNIcMPLedO3PctAoUVVVUoMGDXoqsPTQUx1AZeegoetXC+wDKVBWVoqTfy/DNz/5YXmJOZzdJNDVMUCbVm127t6926naLBnPPquGv3/j1gYG+vuUydOaM0/begiEsEFQsnRB6pAhrBu8VQ5sVVOFCdiX9bAvCqy87pUW1CDdTQsY03Qd8vrPuz4sBWt0LTT7gAZPqBDkWdaFfRPAUg/0OjwsDRD98fdOHDreGiU7rRDSSoP1aqZoERL2cW5urlu13JSDdfVe5qZGu5WoRpQ2jwvrDyEiDSG9R+K8rKyOoKLKJnrSaVxbbtRVUfkdAfOiB0FBsNH8KrKHzs0i/W++/vqZG59m4NLCEbSeFhW0UPkidek014weOOol5Eb/b9SoEZcU3bt3596UZipQPvdF5ndR4Tsl3im1Jr8Get2lSxde3U9zrZ50UBsmJibyCYcV25gCRpoFUXHu1ct51gfe9eKVT3Dk5ygUrTJF42aq0NHRLGvdss2mNWvW2FfrbY88PT2bGBrqH1YRsyfalAVibdNglDwb6788Jr1M5smo+6UBBZo+Ijf6Py2i9jIT+OSgVTxv+blPncLNFzw35WCpWol07jfffMMrmB41GrmiaSGkUZ+2B8HTDgLy0Wsgo79P03ZKn7JGF7UhlVo++vu//fYb70VebtOQssdgvf7fYRw/E491O+wR0FwNIiYN7e2dfmUPboMasbFcUEBAYy8Pj/c0NTRK+QbIjTrDY9wKbPvhT9y5p9g/tuYfst3VmGa9cusAfjzdA4s32SIoTFMWHKrcb9KkCa1TpVJjdkLMzS2ycXNx+1CZJjKqakNokQSPnE1Y9sVR3Lt776ELVxw1D1apZ/0BP57phg2fOKFFG20Gqkg+c+QqixlavQ6uXhuwZEzTNWJBy0989q2BBYTwAbBJm4+Fn32H+w81QGmF/5VV+lpxvA0wq27/W3dP4dj5Ydj8uQc6xOlBVU0kG3oW0+DImeTk56vAqhbAygKx2bq6Ov/xKNXUHkJQAlzHL8WqwydwvXyzDgWw1R/YB69v3D6BXy7kYO3HXuiUZAAt7Qc5Y1VVFSruWbx7926dGglsREREXR0dnX3l1fc6RhCaxsJ+7FLM2/cDLlcxpq5AtToA+/hx/fav+PHcCJTsq4/wWF2oqouhoaENFWXpCKGHR10kJvZIfZ1MvVZgc3NzNfz8/Nc9tHeAlh7ztJ1gPaIAk7ftxaUKtQYPP98KbKsTuHfuX2EyIAdbvvZG4mBDBivlzs3h6Vkf6uoaPP8cFBT09d69e31qLLDsOkVt2rTpqq+re0VeXifi0BpAaBIF49QZyN6xHxdu3FR42WoHainkcu2/exfx2+XF2HggEF37GUHfWAxzM2tERcXCx8ef31ddXd1bLG4Z8jp5eu3AyrystYOD05dSjaMKYyNjqNIOKxq6EBpGwGRYHqbt/RbXHikKUQBbXTzrVRz/Zx62fRuMhMEmUGOeVUtTH92790L//oPKF+AzNzc/mJSUZF/jgSUv6+/fcAwtCExPoptbXQQ0CYSmhgYEVU0I/q1gOzIfY9/7DH9VHHYsUyD7pqB81D2UlcN6Bb/8swIlX4cgOcMcxuZKMDQwRqfOcRg7fgIaNmzC76mKikqpl5fXlPz8fKUaD6y06DvJ3tjY+BBdnKGhETrGdEbLsNZQVWGeVpnpW78waA7MxaA17+P0P5eewc8qYH41vFadvrp19wJ+ulCIzd+GoXuaBXSNBNqVG926JWLO3Pno0TOpfI0xV1fXv6Kiohq/CZbeCLBkPj4+OUzn3JQu6NAQw9JGolV4OHS0tZk8YNaoDQwHT8FIFoj9ceX6s7S24nhNwN4vvcM86wZs+j4Mw2bbwsxWBRKxMkJCwjBz1hzMmJkPHz9pEROD9h4Ltia8zlTWWwE2JSXFhemcT2hlGG1tHST1Skbe3AK0a98BGqrMy9I08gatoDJoClLf+xT/PDb2r8gbvNqjtFIHUFp2D6f+/Qhbvo9FWr4D7Nwpw6PEZFwz5E6djqKFi9G3bwp0dHTl5ZM/xcXFeb4pjt4YsOBa1n+EhoYGH0jw9fVDTu50TGbWIqQl+K6KakzT+oVAZ9AEpG3YiV/PnK2igRXHK3KxD3vWsrs4+e9ubPtfVwzLc4a9hzqUWIDcrFlzZGZNRFHxImRNmMR6yAZy71rq6+ubS7sM1TpgybKysuw9PT2/l445q6NN23bImzMP02fMRmSHaOjL6zjr+kOpbwbazV+Fo3+fV7D1RvAtxYl/P8CG7ztiyGx7WDmp8XXS/P0bYwpzKsWLliIvvwBhrcJ5kTtN+albt+6PaWlp3m+SoTcKLGsXcZs2bQZpampe4FNXTEwxeOhw1s0sxew5c9GBQaunrSWVBw1DIfRKR58Nu9hTf+VB1qCsoneQVQ49Zexb4Umr+v6Dn525fgTbjvXGiIUucPKhXQwlqFfPGyNHjsH8BQtRtGgxjzvMLSxl0/itb/fu3Xsi+1VJrQWWzN7eXs3GxiZXTU2tlLIGTZoEcGmwYOESTJ0+G526xMGEgSwoMYng7AWNvumIXr4Ze4/+Ukmqq6wcWf4zBbNVg/mEIOvvawex/eeBGLXUC66NNCGWiHlgPCZjPOYVFGF+0WJMZb1g08AgnsZSVlYu8/DwXFRSUmLypvl548DK0lyN6tSpc5QuXltLG/HduiN/3nzWMIswr3ABunZNgL5M1Atu3szTpiEkbyGOnDhZob3LKvEWCmKf7E1LH2ojetzPXf8RW48NQsYaD9QL1uUywMXFHaPHjMeC4sUonL8Qc+YWontiErR1tOWLpPwVERHR+G2w81aA3bVrl1Lbtm1n6OnpSdebcnJG+ugMFMwvxgL2NM+aNZd7WnNzM/ClkRi04p6piFm8Dn9c/KeS7k4hCp6sCEorONoKMuDad3j/13RkrPOHZ4guRBIBtnYOSB2ShjnzijisdD/ShqfDyclZPrv5DpN1s06cOKH5zgBLlp2d7ceO/STeJUzEN2rSBFOmz0Qh87IFTDPNzpuLnkl9YGRgyJ96wcsfyoMykLjhfRw+9edTNZnieLz3qdg6l/77C9t+GYmcDxqjUZQJcwwEoxl69enLZEAxCgqLMb94IXKnzUSTpoF8EiQtG+/i4rIuMzPT+m1x89aAlUkDVyMjo93SWaEStG4TwRPTJPILmbclj5vcNwUWZha8QQUHFwiJA9FgZiF2/+8nlN69945C+GJyQA7s+ZsnsOP3LIxa74PG0caQqIhhaWGDfikDWJuTZy3i7T9z9lyeyVFmTkUk4ivXnM7IyAh4m8y8VWDJPDw8EvT19W/wqd7GJujZqy/XTLzhGLj57DUNMthaW0s1raMbhO7JaFGwGJ/+eAxPGhNXHI8fl2//jZ0nczBlTwjzrEZcBhjqG6EH06gURxQWLeSOgu5BIuvhjI1M5Ns43QwLC0t/27y8dWCzsrIsGjVqtExTU7OMgjBLK2sMGJjKGm0h5nErwmzWeAMHDoaNtZVUHji5QZw8CM3nL8He47/Q8IwC2Spb4MH/r925iF0npiJrVxBCelpDWY12KddGTGxnzMybwwLeYhQWLmQ93CIMGJBKqavylWscHR2XJCcnG7zzwJKlp6fb+vj4bFNTVS2lBrKwtMLwEaN411RQuIB72iIm/oekDYeVpYW0ppZ2i+6aCJfcWSja+xluPTbfvmJA9i5i/PA1n7vxG7b+OgkjNzeBV2sDiJUEGOgZoUuXeN6LzV+wWKZdizBi5CjYOzhCXhLavn377zZv3hxUHVipFsCShYaGumlra++Qz0xo0KAhMsZlclgLCqR6Nn9eIdO0/WFvL920TLC2hRCfCPdZ+Sg5eJAWPqig2mS52Xdm/kJVOWrgxr0r+OCPOZj8eWuE9rOFiqYIKspqvExwxow8abxAQRYLeMeyNvf29uEzCCjQcnNz+z01NbV5deGk2gBLFhAQ0Nna2vomj0iVlOHPoJ2QPYVnDuYVMH3Fnv458xagf8ogJg9km17QFpHde6LJnHnYd/xYFTeylmcQyqq+XqoP+PLsJmTva4/IsU7QNVVmPZQYTZsGYQZ70CltNZd6suKFfAg2JCS0HFZ2L65GRUUNrE6MVCtgd+/erTlw4MBRTk5O/8in1DRo1BjjsibxERfqrkgizGVfhw1PR30vb4gpT2tmBlHXePjOno2izz7D1ZfcAr7mkyv9eu32ZXxxdgMy93RAYB8baBorQUNdE61at8WEiZO5Z+XGNGv25FyEtGgJVRVV3u4WFhbHWK+XUFRUpKYA9in1BrGxsRksKr0nX1ytIYM2k0FbtHAJCwyKuDyg7mv4yNFwcHCQyQMWIPToDqvcyVhFewiUlVbRVb4byN4pvY29p9ch+5sYhI1whLq+dFVGgpKGwGlQgNqyqHgxpkydidat2vDJhLLF824EBQX1qm5sVEtgZZ7WIDw8fDbrkm6X73PasBHGZ05g8oAFBzLNRfJg8NA0eDNPS+8RrCwhdIpF3VnTseLLA7h56/ZjHeXTtV9NBfXBddwvvYsDZ7ZjwpddEJXrAQNbNdYTKaFhg0aYmM086wJpG1I2YMLEHAQFNefVc9TWenp6Z1xdXUckJydrKYB9DqOl6ZOSkoabm5tfkgdi7nXr8YKMuVwaMA9RsIA3+uQp05gmC4SEr32gDSGmA0xyJiDn/e34t9JtJ2uv171begf7z27H+M+7oNVYNxjW0YCYadbAwGBkTchhsBbzQJbigqFpI1mA5Vu+ayNr6z9ZHNENr2Cl7HcOWJk80I6MjJxgb29/X0VFmS+FQ+uuDhw0mGta6tbI0xYVL8Go0WPh4VGP3RySB8zTxsfCatI4zP30Y/zzGLS1E9jSsvv47uI+TP6mDyJneMHUTVqs4lmvPn/QKbfNsy4LFvD6AHd3D17bSgGWqanpVQbrsJKSEvXqzES1BlYGrd7QoUOn2NjY/Cb3BDY2tujbbwDy5xRyD0vQklHutr5XfSjRkutGBkweME+bm4Wcj3ZV2FugYrqrdqnXb//5ApO/7o/I2T6w8JIWFtnXccCI9NHcoxYVLeFt1rd/ChwdnMoXN6lTp87l6OjorNzc3GoNa40AVgatxN3dPcjAwOAz+cYZpqZmiGgXiYmTJkulAQ8iijF23AQ0adIUqhIWZJgYQYhtB/Ocscj7bA/OX/qnVnrXe2X3cOSfAxj3VTIiZvvC3EuXd/NOji581JAkFHlWSltFd+zEC+epDTU0NSin/Xv79u37HDp0qNrDWmOAlVtwcHBAvXr1vpGXJaqoqPIMwvAR6VwiUMRLNZxZE7PRrFkQVGi/Aj0dCO1awHTyGAzdsBqnz5+rddLgt6vHkP3tULSe7wurxtKFLawsbfhw9oLiRRxWkgBULK+hIc0EUJDasmXLPzIyMpKqs2at0cCSpaSkNGE6dpWmpua/0rSXGI5OLrx4Y/qMPK5nqUJ+wqQcBAQEQol2bTRg0Ma0gVbWMGTs3IJL165WAW11B/jxz3fq2m8o+GkqOixtBosAQ4hVJbAwt0RSrz78IZ7DJECf5H5wcXEt352G6dVSFxeX1QzWpuwUqjXp/tc4YMliY2M1nZ2dE6ysrA7JN82gacdBwc35vCNa6KF44VJk50xFWFgr6OkwYHU0ITRvCJ3Mwcj4cBvOXbr0nGhUF2YffLJfrx7H+MPDEb4wkMMqnQ1gh0Gpw5DP2iCNtUVwcAj09Q3KNwzx8vK63Llz5xFZWVmmNfHe10hg5RYfHx/u4eFxWEtL6650ZIwFGQ4O6JbQg6e6aHBhxsw8REZ2gDrlaVWYRAhrAtMpIzBy6xqc+OvPKmGt7r72zxunMO1/k9B8aWNYh5vxemFDfUN06twV2ZOnIjGpF9/GSR5Y0d5dTK9+kZqamsJ+XVxT73mNBpYsOTm5bsOGDTNZN/evvMujPV3r+/ig/4BBvFuk2QthLcOgRHuJaahDiA6FWvZgpKwqxoUq1/Oqvsj+eeNP5PwwEe23t4ZlW3OI1SXQYtccF9cVycn9+SALlQTKYbW0tLzVsWPHFWlpaa41/X7XeGDJSkpKtFik29/V1fUIg5V7W/I4ZubmfB49pbuo8iu8TVvoaGpDMGXdZ1QIDCcNxoj31uDkhXM1JsC6du868o/NQautreHc2wlKWhIoK9EaAR480LS1teP5atl2of8y2XSABavJK1asMK8N97pWACs32sQsJCRkpLW19Zfyhcr42LiREYJDWvCZn61bt4WBjh4EVRUIIX5QzuqLruuKcOzUyWrvXM/eOofCXxai2ZpQWHexhbK2cnm2RE9X76Fdw+t71z/v39C/b0JCQq0AtVYCK7e4uDh/W1vbmbq6ukcp0JDfSANDI54Gs7OrIy0C11SDEN4Eyhm90GNJHn749Xi1lQQXbv+D/F8WIGxHB1h0soNY4/EtRikANTMzO+/n57c8MzOzM2pQuuqdBpYsPz9fxd3d3d/BwWES07ffspt5W8y6StK5dGNF8hutyTxxcx+ojk1Eu2Uz8M3vP1crUOm4cucqph8tRPD2DrDt4wyJ1gNYZatfE6i/s65/ZevWrcPYtevX1vtaa4GtMEpG5YouPj4+0xi4hyrdh1WVda0t/SCM6Yao1Xk4dvqPKhdUflN+9969uzh75gwOHTuC/G8XocGmtjDv6wxlQ9VyUCnyd3N1u8xk0HoWULVkv6ZR2+9nrQe2gr7VCAgIqNu4ceNMX1/fo1RHW767DZkag7aRGzSzeqHzytlYs20Tjv34E27fvvPGPClt+3n06FFs3boVkydlo3uvHgib0gmN3o+B5eB6UDKRwmpnZwdPT8/97DompKenR7Nre+uTAxXAvj6PK5k1a1YI6zqHOzs7rXWwtz+rqqJyjYZxReRpQ+tDMi4BdgM7oW2naAxKGYC5c+fyXbL37dvH93yljZipmObOnTt8J/Ay5o3LnrDEPf2M9nil9xKUtEHx9evX+Z6wX331FT933uzZGDJkCNqEh8PB3oGvDqgZYgmrOQGwzPSFipUmlMRKYNr85zZtItKLior83rV7904C+wi8GqmpqQ1dXV2jmwU1K7GzsvpdhQKxUC8IaR0gRHgzzyv1wjQGz2BB40aN0KpVK3Tt2pVvB8+CG75Ldl5eHt/9u6SkBOvXr+dGr2ln75kzZ/L3sL+JwYMH812/aYv7Jk2a8OS+pmx8v9yUBKi3tIZFURCMmWeVGKtCU0Udfg0afJ6VndXiXb5n7zSwFe3E5RO6PRIS4m1tbP4SVCQQmnlAyIqD0CsUgo7a47qXhjoFEdRV1KCloQldbR2YGBnDzMT0IaPv6WhpQ5u9h95Lv1PZubhpq0Cw1IZ6e3tYLG0Js5lNoeworWl1c3E5mp2d3eRdv08KWB/2uEpxsXEJNhZWZ5XUGDyB7hBGx0Dox6Bt7QIhwAqCpwmEOnoQjNUhaDEJIZEOUlQJYUWj99LvmLDftdeH4GEMobEl8+QOEOLrQjS0IZRnNof+qtYwzmsGVW8jvh2mtaXViYiIiA6Ke6QAtlIbOnRob29Pr3MSGjFys4aQ3RlCSV8IaztBKG4DYXZL9r1gCGMCIAxvBGFYYwgpvhC61YXQxf1hYyAK/XwgDGXvS2OW0RRCThCEvDAIRexcq5n02MbOv7UzlLbFQPe9DtCe1AhKrrpQEsRwrONwMLF375aK+6IA9kmeVrVfv349XJydT0moaKaxE4QJzNMu6wFhXSyDNxrCho4QNrLXm9n3N9P32P+Xt4ewtB17n8zo9XJm66Ol79nEbCN734ZoqdHvrGVf10RDVNIBapvbQ3N6ICS+xhAx6WBuZv57SEhIlOKeKIB9FmhFaWlpA3x9fK4pa6hCqG/DPGokA5BBu7oTh0xYEyW1tcxLrpPBV5nx93WQvVf2/9VR0nPQ1/UdoLQ1Eir5zSDxN+WDG0wTXwsMCkpR3AsFsM9lWVmZPerWrfsrn7PvzjTsmAgIS7pBWBUrBZWDSOBFy15XZtEVLOrh96+NhGhjJMTzmkPU3JLBKkBbS+s3R0fHwSUlJRLFPVAA+yKatqdv/fo/82JxTxYkjQ6HsCKBwRbzwMuuiazwugojb7q6w8OeeQuzBS0gtLKGSEUCbQ2tK/b29v0UsCqAfSlNGxsb625qYrpKRV31vuBmDmEUg3Z5V6mnXS2Db3WHh4EkD7q6IqgyI++6ln1vI7P5oRCasfMpC9BQ07jgbO+cFhoaWuuHWBXAvgFjIJlamlmu01BVh2BrAGE484zL46XQUje/imCMlEFZ8bVcs8q/yjzrktYQQqRrsOrr6qNB48bTFO2sAPaVWsOGDevaWduuUVdXLxPczSCMbMmg7cIgjKkgDTo88KqrKwRcciPPuqothCR3COoSBqseApsG7s3PL/BWtLEC2FduCQkJRt71PTdoamhCsNJj8qA56+LjGJwdKwRisuBqraz7l3/dSBC3gxDrDEFbwod8ExK6f7Vr+/aGirZVAPs6oXVzdnLaoaWpcV+oxzxtOoN2EQN2zSPQrq2QEVjP/r8yAkIfLwarMpTFSrTRxadFK1a4KdpUAexrt7ikOHdvT8/VOtraEMyZt01uBGFZJ1n2oIMMXJmnLWFfl7BALaEuBH1VqCmpwLNevR9TU1OrxVLsCmDfEUtJSbHz8/Hboq+tXSayY/JgaCCDNkbmaWWatUQ6OCAke3FYlcUS+Hh7/5SckhytaEMFsG/csrKyLFu1bLnQ2NDoP8GUPK0v86ZRUk+7jrIH7RnI/hCM1Dmsrq6u37Df8VG0nQLYt2bbV2y3aB7cfJmelg4EMw0IKQ2YXiVYGbgD/SDYakNZkMDezv50fHx8jKLNFMBWB09r3qFdu418EzwLTSmoowMg2OvxSY921jZH20REdNq1a5eKor0UwFYL27trl0ubNm1W6uvp3xWsWDDmYgglNWWYGBqdZd9PqI1TrxXA1nR5sH27WWREZLGZsXQdVnNT819CQ0ITFbAqgK22tnv3btsOUR32Obs6X7O3t09GDV6ATQHsO2L79+8PmDx5ciLzsjVidWsFsApTmAJYhSmAVZjCaoj9H8FW8TWtY4dgAAAAAElFTkSuQmCC"/>
  <p:tag name="MMPROD_THEME_BG_IMAGE" val=""/>
  <p:tag name="MMPROD_DATA" val="&lt;object type=&quot;10002&quot; unique_id=&quot;901&quot;&gt;&lt;property id=&quot;10007&quot; value=&quot;Next&quot;/&gt;&lt;property id=&quot;10008&quot; value=&quot;Back&quot;/&gt;&lt;property id=&quot;10009&quot; value=&quot;Submit&quot;/&gt;&lt;property id=&quot;10012&quot; value=&quot;0&quot;/&gt;&lt;property id=&quot;10022&quot; value=&quot;Incorrect - Click anywhere to try again.&quot;/&gt;&lt;property id=&quot;10068&quot; value=&quot;Correct - Click anywhere to continue&quot;/&gt;&lt;property id=&quot;10069&quot; value=&quot;Incorrect - Click anywhere to continue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Clear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0&quot;/&gt;&lt;property id=&quot;10183&quot; value=&quot;You have provided an incomplete answer. Click anywhere to try again.&quot;/&gt;&lt;property id=&quot;10185&quot; value=&quot;1&quot;/&gt;&lt;property id=&quot;10188&quot; value=&quot;The time to answer this question has expired.&quot;/&gt;&lt;property id=&quot;10189&quot; value=&quot;1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1&quot; value=&quot;&amp;lt;Format Name=&amp;quot;Presentation Default&amp;quot;&amp;gt;&amp;lt;Question FontName=&amp;quot;Arial&amp;quot; IsBold=&amp;quot;1&amp;quot; IsItalic=&amp;quot;0&amp;quot; IsUnderline=&amp;quot;0&amp;quot; FontSize=&amp;quot;12&amp;quot;/&amp;gt;&amp;lt;Answer FontName=&amp;quot;Arial&amp;quot; IsBold=&amp;quot;1&amp;quot; IsItalic=&amp;quot;0&amp;quot; IsUnderline=&amp;quot;0&amp;quot; FontSize=&amp;quot;12&amp;quot;/&amp;gt;&amp;lt;Button FontName=&amp;quot;Arial&amp;quot; IsBold=&amp;quot;0&amp;quot; IsItalic=&amp;quot;0&amp;quot; IsUnderline=&amp;quot;0&amp;quot; FontSize=&amp;quot;14&amp;quot;/&amp;gt;&amp;lt;Message FontName=&amp;quot;Arial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720&quot;&gt;&lt;property id=&quot;10002&quot; value=&quot;Quiz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0&quot;/&gt;&lt;property id=&quot;10029&quot; value=&quot;2&quot;/&gt;&lt;property id=&quot;10072&quot; value=&quot;Quiz10720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10&quot;/&gt;&lt;object type=&quot;10062&quot; unique_id=&quot;10722&quot;&gt;&lt;object type=&quot;10050&quot; unique_id=&quot;10723&quot;&gt;&lt;property id=&quot;10020&quot; value=&quot;2&quot;/&gt;&lt;property id=&quot;10102&quot; value=&quot;0&quot;/&gt;&lt;property id=&quot;10191&quot; value=&quot;-1&quot;/&gt;&lt;/object&gt;&lt;object type=&quot;10051&quot; unique_id=&quot;10724&quot;&gt;&lt;property id=&quot;10020&quot; value=&quot;2&quot;/&gt;&lt;property id=&quot;10102&quot; value=&quot;0&quot;/&gt;&lt;property id=&quot;10191&quot; value=&quot;-1&quot;/&gt;&lt;/object&gt;&lt;/object&gt;&lt;object type=&quot;10061&quot; unique_id=&quot;20000&quot;/&gt;&lt;/object&gt;&lt;/object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/object&gt;&#10;"/>
  <p:tag name="MMPROD_TAG_VCONFIG" val="PD94bWwgdmVyc2lvbj0iMS4wIj8+DQo8Y29uZmlndXJhdGlvbj4NCgk8YnJhbmRpbmc+DQoJCTx1aWZvbnQgbmFtZT0iRk9OVF9OT1RFU19URVhUIiB2YWx1ZT0iVmVyZGFuYSwxNCxmYWxzZSxmYWxzZSxmYWxzZSIvPg0KCTwvYnJhbmRpbmc+DQoJPGNvbG9ycz4NCgkJPHVpY29sb3IgbmFtZT0icHJpbWFyeSIgdmFsdWU9IjB4QThCOUJEIi8+DQoJCTx1aWNvbG9yIG5hbWU9Imdsb3ciIHZhbHVlPSIweDM1RDMzNCIvPg0KCQk8dWljb2xvciBuYW1lPSJ0ZXh0IiB2YWx1ZT0iMHhGRkZGRkYiLz4NCgkJPHVpY29sb3IgbmFtZT0ibGlnaHQiIHZhbHVlPSIweDFGNjY4RiIvPg0KCQk8dWljb2xvciBuYW1lPSJzaGFkb3ciIHZhbHVlPSIweDAwMDAwMCIvPg0KCQk8dWljb2xvciBuYW1lPSJiYWNrZ3JvdW5kIiB2YWx1ZT0iMHg4NzlFQTUiLz4NCgk8L2NvbG9ycz4NCgk8bGF5b3V0Pg0KCQk8dWlzaG93IG5hbWU9InByZXNlbnRhdGlvbnRpdGxlIiB2YWx1ZT0idHJ1ZSIvPg0KCQk8dWlzaG93IG5hbWU9InByZXNlbnRlcnBob3RvIiB2YWx1ZT0iZmFsc2UiLz4NCgkJPHVpc2hvdyBuYW1lPSJwcmVzZW50ZXJuYW1lIiB2YWx1ZT0idHJ1ZSIvPg0KCQk8dWlzaG93IG5hbWU9InByZXNlbnRlcnRpdGxlIiB2YWx1ZT0idHJ1ZSIvPg0KCQk8dWlzaG93IG5hbWU9InByZXNlbnRlcmVtYWlsIiB2YWx1ZT0iZmFsc2UiLz4NCgkJPHVpc2hvdyBuYW1lPSJwcmVzZW50ZXJiaW8iIHZhbHVlPSJmYWxzZSIvPg0KCQk8dWlzaG93IG5hbWU9ImNvbXBhbnlsb2dvIiB2YWx1ZT0idHJ1ZSIvPg0KCQk8dWlzaG93IG5hbWU9InNpZGViYXIiIHZhbHVlPSJ0cnVlIi8+DQoJCTx1aXNob3cgbmFtZT0ib3V0bGluZSIgdmFsdWU9InRydWUiLz4NCgkJPHVpc2hvdyBuYW1lPSJ0aHVtYm5haWwiIHZhbHVlPSJ0cnVlIi8+DQoJCTx1aXNob3cgbmFtZT0ibm90ZXMiIHZhbHVlPSJ0cnVlIi8+DQoJCTx1aXNob3cgbmFtZT0ic2VhcmNoIiB2YWx1ZT0idHJ1ZSIvPg0KCQk8dWlzaG93IG5hbWU9InF1aXoiIHZhbHVlPSJ0cnVlIi8+DQoJCTx1aXNob3cgbmFtZT0iYXR0YWNobWVudHMiIHZhbHVlPSJ0cnVlIi8+DQoJCTx1aXNob3cgbmFtZT0idXRpbHMiIHZhbHVlPSJ0cnVlIi8+DQoJCTx1aXNob3cgbmFtZT0idm9sdW1lIiB2YWx1ZT0idHJ1ZSIvPg0KCQk8dWlzaG93IG5hbWU9InBsYXliYXIiIHZhbHVlPSJ0cnVlIi8+DQoJCTx1aXNob3cgbmFtZT0idGFsa2luZ2hlYWQiIHZhbHVlPSJ0cnVlIi8+DQoJCTx1aXNob3cgbmFtZT0ic2lkZWJhcm9ucmlnaHQiIHZhbHVlPSJ0cnVlIi8+DQoJCTx1aXNob3cgbmFtZT0idmlld2NoYW5nZSIgdmFsdWU9InRydWUiLz4NCgkJPHVpc2hvdyBuYW1lPSJhbHdheXNTY3J1bmNoIiB2YWx1ZT0iZmFsc2UiLz4NCgkJPHVpc2hvdyBuYW1lPSJpbml0aWFsZGlzcGxheW1vZGVpc25vcm1hbCIgdmFsdWU9InRydWUiLz4NCgkJPHVpcmVwbGFjZSBuYW1lPSJsb2dvIiB2YWx1ZT0iIi8+DQoJCTx1aXJlcGxhY2UgbmFtZT0iYmdpbWFnZSIgdmFsdWU9IiIvPg0KCQk8dWlyZXBsYWNlIG5hbWU9ImluaXRpYWx0YWIiIHZhbHVlPSJvdXRsaW5lIi8+DQoJCTx1aXNob3cgbmFtZT0iY2N0ZXh0aGlnaGxpZ2h0aW5nIiB2YWx1ZT0idHJ1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whLS1xdWl6IHBvZCBhbmQgbWVzc2FnZSBib3ggdGV4dHMtLT4NCgkJPHVpdGV4dCBuYW1lPSJRVUlaUE9EX1FVSVpfQVRURU1QVCIgdmFsdWU9IlF1aXogQXR0ZW1wdDoiLz4NCgkJPHVpdGV4dCBuYW1lPSJRVUlaUE9EX1FVSVpfQVRURU1QVF9WQUxVRSIgdmFsdWU9IiVuIG9mICV0Ii8+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WWVzIi8+DQoJCTx1aXRleHQgbmFtZT0iV0FSTklOR01TR19OT1NUUklORyIgdmFsdWU9Ik5vIi8+DQoJCTx1aXRleHQgbmFtZT0iV0FSTklOR01TR19USVRMRVNUUklORyIgdmFsdWU9IlF1aXogTmF2aWdhdGlvbiBXYXJuaW5nIi8+DQoJCTx1aXRleHQgbmFtZT0iV0FSTklOR01TR19NU0dTVFJJTkciIHZhbHVlPSJUaGVyZSBhcmUgdW4tYXR0ZW1wdGVkIHF1ZXN0aW9ucyBpbiB0aGlzIFF1aXouDQoNCkNsaWNraW5nIFllcyB3aWxsIHRha2UgeW91IG91dCBvZiB0aGUgUXVpei4gQ2xpY2sgTm8gdG8gY29udGludWUgdGhlIFF1aXouIi8+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+DQoJCTx1aXRleHQgbmFtZT0iRE9DV1JBUF9USVRMRSIgdmFsdWU9IlByZXNlbnRlciBGaWxlIEF0dGFjaG1lbnQiLz4NCgkJPHVpdGV4dCBuYW1lPSJET0NXUkFQX01TRyIgdmFsdWU9IlNhdmUgdG8gTXkgQ29tcHV0ZXIiLz4NCgkJPHVpdGV4dCBuYW1lPSJET0NXUkFQX1BST01QVCIgdmFsdWU9IkNsaWNrIHRvIERvd25sb2Fk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g0KDQp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Ub24gY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g0KDQp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+DQoJCTwhLS0gc3Vic3RpdHV0aW9uOiAlbiA9PSBzbGlkZSBudW1iZXIgLS0+DQoJCTwhLS0gc3Vic3RpdHV0aW9uOiAldCA9PSB0b3RhbCBzbGlkZSBjb3VudCAtLT4NCgkJPHVpdGV4dCBuYW1lPSJTQ1JVQkJBUlNUQVRVU19TTElERUlORk8iIHZhbHVlPSLjgrnjg6njgqTjg4kgOiAlbiAvICV0IHwgIi8+DQoJCTx1aXRleHQgbmFtZT0iU0NSVUJCQVJTVEFUVVNfU1RPUFBFRCIgdmFsdWU9IuWBnOatoiIvPg0KCQk8dWl0ZXh0IG5hbWU9IlNDUlVCQkFSU1RBVFVTX1BMQVlJTkciIHZhbHVlPSLlho3nlJ/kuK0iLz4NCgkJPHVpdGV4dCBuYW1lPSJTQ1JVQkJBUlNUQVRVU19OT0FVRElPIiB2YWx1ZT0i6Z+z5aOw44Gq44GXIi8+DQoJCTx1aXRleHQgbmFtZT0iU0NSVUJCQVJTVEFUVVNfVklEUExBWUlORyIgdmFsdWU9IuODk+ODh+OCquWGjeeUn+S4rS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RVUlaIiB2YWx1ZT0i44Kv44Kk44K6Ii8+DQoJCTx1aXRleHQgbmFtZT0iVEFCX09VVExJTkUiIHZhbHVlPSLjgqLjgqbjg4jjg6njgqTjg7MiLz4NCgkJPHVpdGV4dCBuYW1lPSJUQUJfVEhVTUIiIHZhbHVlPSLjgrXjg6Djg43jg7zjg6siLz4NCgkJPHVpdGV4dCBuYW1lPSJUQUJfTk9URVMiIHZhbHVlPSLjg47jg7zjg4giLz4NCgkJPHVpdGV4dCBuYW1lPSJUQUJfU0VBUkNIIiB2YWx1ZT0i5qSc57SiIi8+DQoJCTx1aXRleHQgbmFtZT0iU0xJREVfSEVBRElORyIgdmFsdWU9IuOCueODqeOCpOODieOCv+OCpOODiOODqyIvPg0KCQk8dWl0ZXh0IG5hbWU9IkRVUkFUSU9OX0hFQURJTkciIHZhbHVlPSLplbfjgZUiLz4NCgkJPHVpdGV4dCBuYW1lPSJTRUFSQ0hfSEVBRElORyIgdmFsdWU9IuaknOe0ouOBmeOCi+ODhuOCreOCueODiCA6ICIvPg0KCQk8dWl0ZXh0IG5hbWU9IlRIVU1CX0hFQURJTkciIHZhbHVlPSLjgrnjg6njgqTjg4kiLz4NCgkJPHVpdGV4dCBuYW1lPSJUSFVNQl9JTkZPIiB2YWx1ZT0i44K544Op44Kk44OJ44K/44Kk44OI44OrIC8g6ZW344GVIi8+DQoJCTx1aXRleHQgbmFtZT0iQVRUQUNITkFNRV9IRUFESU5HIiB2YWx1ZT0i44OV44Kh44Kk44Or5ZCNIi8+DQoJCTx1aXRleHQgbmFtZT0iQVRUQUNIU0laRV9IRUFESU5HIiB2YWx1ZT0i44K144Kk44K6Ii8+DQoJCTx1aXRleHQgbmFtZT0iU0xJREVfTk9URVMiIHZhbHVlPSLjgrnjg6njgqTjg4njg47jg7zjg4giLz4NCgkJPCEtLXF1aXogcG9kIGFuZCBtZXNzYWdlIGJveCB0ZXh0cy0tPg0KCQk8dWl0ZXh0IG5hbWU9IlFVSVpQT0RfUVVJWl9BVFRFTVBUIiB2YWx1ZT0i44Kv44Kk44K66Kmm6KGM5Zue5pWwIDogIi8+DQoJCTx1aXRleHQgbmFtZT0iUVVJWlBPRF9RVUlaX0FUVEVNUFRfVkFMVUUiIHZhbHVlPSIlbiAvICV0Ii8+DQoJCTx1aXRleHQgbmFtZT0iUVVJWlBPRF9RVUlaX1NDT1JFIiB2YWx1ZT0i44K544Kz44KiIDogIi8+DQoJCTx1aXRleHQgbmFtZT0iUVVJWlBPRF9RVUlaX1BBU1NTQ09SRSIgdmFsdWU9IuWQiOagvOeCuSA6Ii8+DQoJCTx1aXRleHQgbmFtZT0iUVVJWlBPRF9RVUlaX01BWFNDT1JFIiB2YWx1ZT0i5pyA6auY5b6X54K5IDogIi8+DQoJCTx1aXRleHQgbmFtZT0iUVVJWlBPRF9RVUVTQVRNUFRfU1RSIiB2YWx1ZT0i6Kmm6KGM5Zue5pWwIDogJW4gLyAldCIvPg0KCQk8dWl0ZXh0IG5hbWU9IlFVSVpQT0RfUVVFU1RZUEVfU1RSIiB2YWx1ZT0i44K/44Kk44OXIDogJXMiLz4NCgkJPHVpdGV4dCBuYW1lPSJRVUlaUE9EX1FVRVNUWVBFX0dSRCIgdmFsdWU9IuipleS+oSIvPg0KCQk8dWl0ZXh0IG5hbWU9IlFVSVpQT0RfUVVFU1RZUEVfU1ZZIiB2YWx1ZT0i44Ki44Oz44Kx44O844OIIi8+DQoJCTx1aXRleHQgbmFtZT0iUVVJWlBPRF9RVUlaQVRNUFRfSU5GIiB2YWx1ZT0i54Sh5Yi26ZmQIi8+DQoJCTx1aXRleHQgbmFtZT0iUVVJWlBPRF9RVUVTQVRNUFRfSU5GIiB2YWx1ZT0i54Sh5Yi26ZmQIi8+DQoJCTx1aXRleHQgbmFtZT0iV0FSTklOR01TR19ZRVNTVFJJTkciIHZhbHVlPSLjga/jgYQiLz4NCgkJPHVpdGV4dCBuYW1lPSJXQVJOSU5HTVNHX05PU1RSSU5HIiB2YWx1ZT0i44GE44GE44GIIi8+DQoJCTx1aXRleHQgbmFtZT0iV0FSTklOR01TR19USVRMRVNUUklORyIgdmFsdWU9IuOCr+OCpOOCuuOBruODiuODk+OCsuODvOOCt+ODp+ODs+OBq+mWouOBmeOCi+itpuWRiiIvPg0KCQk8dWl0ZXh0IG5hbWU9IldBUk5JTkdNU0dfTVNHU1RSSU5HIiB2YWx1ZT0i44GT44Gu44Kv44Kk44K644Gr44Gv44CB44G+44Gg6Kej562U44GX44Gm44GE44Gq44GE6LOq5ZWP44GM44GC44KK44G+44GZ44CCDQoNCiDjgq/jgqTjgrrjgpLntYLkuobjgZnjgovjgavjga/jgIHjgIzjga/jgYTjgI3jgpLjgq/jg6rjg4Pjgq/jgZfjgb7jgZnjgILjgq/jgqTjgrrjgpLntprooYzjgZnjgovjgavjga/jgIHjgIzjgYTjgYTjgYjjgI3jgpLjgq/jg6rjg4Pjgq/jgZfjgb7jgZnjgIIiLz4NCgkJPHVpdGV4dCBuYW1lPSJJTkZPUk1BVElPTl9IMjY0X0ZMQVNIUExBWUVSIiB2YWx1ZT0i44GK5L2/44GE44Gu44Kz44Oz44OU44Ol44O844K/44Gr54++5Zyo44Kk44Oz44K544OI44O844Or44GV44KM44Gm44GE44KLIEZsYXNoIFBsYXllciDjga7jg5Djg7zjgrjjg6fjg7Pjga/jgIHjgZPjga7jg5Pjg4fjgqrjgpLjgrXjg53jg7zjg4jjgZfjgabjgYTjgb7jgZvjgpPjgILmnIDmlrDjga4gRmxhc2ggUGxheWVyIOOCkuODgOOCpuODs+ODreODvOODieOBmeOCi+OBq+OBr+OAgeODk+ODh+OCqumgmOWfn+OCkuOCr+ODquODg+OCr+OBl+OBpuOBj+OBoOOBleOBhOOAg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jgrXjgqTjg4njg5Djg7zjgpLlj4LliqDogIXjgavopovjgZvjgosiLz4NCgkJPHVpdGV4dCBuYW1lPSJNVVRFIiB2YWx1ZT0i44Of44Ol44O844OIIi8+DQoJCTx1aXRleHQgbmFtZT0iRE9DV1JBUF9USVRMRSIgdmFsdWU9IlByZXNlbnRlciDmt7vku5jjg5XjgqHjgqTjg6siLz4NCgkJPHVpdGV4dCBuYW1lPSJET0NXUkFQX01TRyIgdmFsdWU9IuODnuOCpOOCs+ODs+ODlOODpeODvOOCv+OBq+S/neWtmCIvPg0KCQk8dWl0ZXh0IG5hbWU9IkRPQ1dSQVBfUFJPTVBUIiB2YWx1ZT0i44Kv44Oq44OD44Kv44GX44Gm44OA44Km44Oz44Ot44O844OJIi8+DQoJPC9sYW5ndWFnZT4NCgk8bGFuZ3VhZ2UgaWQ9Imtv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DQoNCu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NCg0K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lNpbGVuY2lhciIvPg0KCQk8dWl0ZXh0IG5hbWU9IkRPQ1dSQVBfVElUTEUiIHZhbHVlPSJBcmNoaXZvIGFkanVudG8gZGUgUHJlc2VudGVyIi8+DQoJCTx1aXRleHQgbmFtZT0iRE9DV1JBUF9NU0ciIHZhbHVlPSJHdWFyZGFyIGVuIE1pIFBDIi8+DQoJCTx1aXRleHQgbmFtZT0iRE9DV1JBUF9QUk9NUFQiIHZhbHVlPSJIYWdhIGNsaWMgZW4gRGVzY2FyZ2FyIi8+DQoJPC9sYW5ndWFnZT4NCgk8bGFuZ3VhZ2UgaWQ9InB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+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+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0byIvPg0KCQk8dWl0ZXh0IG5hbWU9IlRBQl9RVUlaIiB2YWx1ZT0iUXVlc3QuIi8+DQoJCTx1aXRleHQgbmFtZT0iVEFCX09VVExJTkUiIHZhbHVlPSJFc3F1ZW1hIi8+DQoJCTx1aXRleHQgbmFtZT0iVEFCX1RIVU1CIiB2YWx1ZT0iTWluaSIvPg0KCQk8dWl0ZXh0IG5hbWU9IlRBQl9OT1RFUyIgdmFsdWU9Ik5vdGFzIi8+DQoJCTx1aXRleHQgbmFtZT0iVEFCX1NFQVJDSCIgdmFsdWU9IkJ1c2NhIi8+DQoJCTx1aXRleHQgbmFtZT0iU0xJREVfSEVBRElORyIgdmFsdWU9IlTDrXR1bG8gZG8gc2xpZGUiLz4NCgkJPHVpdGV4dCBuYW1lPSJEVVJBVElPTl9IRUFESU5HIiB2YWx1ZT0iRHVyYcOnw6NvIi8+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+DQoJCTx1aXRleHQgbmFtZT0iU0xJREVfTk9URVMiIHZhbHVlPSJBbm90YcOnw7VlcyBkbyBzbGlkZS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DQoNCk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+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+DQoJCTx1aXRleHQgbmFtZT0iUVVJWlBPRF9RVUVTVFlQRV9TVFIiIHZhbHVlPSJUaXBvOiAlcyIvPg0KCQk8dWl0ZXh0IG5hbWU9IlFVSVpQT0RfUVVFU1RZUEVfR1JEIiB2YWx1ZT0iQ29uIHZhbHV0YXppb25lIi8+DQoJCTx1aXRleHQgbmFtZT0iUVVJWlBPRF9RVUVTVFlQRV9TVlkiIHZhbHVlPSJJbmRhZ2luZSIvPg0KCQk8dWl0ZXh0IG5hbWU9IlFVSVpQT0RfUVVJWkFUTVBUX0lORiIgdmFsdWU9IkluZmluaXRpIi8+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DQoNCl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+DQoJCTx1aXRleHQgbmFtZT0iRE9DV1JBUF9USVRMRSIgdmFsdWU9IkFsbGVnYXRvIGZpbGUgUHJlc2VudGVyIi8+DQoJCTx1aXRleHQgbmFtZT0iRE9DV1JBUF9NU0ciIHZhbHVlPSJTYWx2YSBpbiBSaXNvcnNlIGRlbCBjb21wdXRlciIvPg0KCQk8dWl0ZXh0IG5hbWU9IkRPQ1dSQVBfUFJPTVBUIiB2YWx1ZT0iQ2xpYyBwZXIgc2NhcmljYXJlIi8+DQoJPC9sYW5ndWFnZT4NCgk8bGFuZ3VhZ2UgaWQ9Im5s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+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+DQoJCTx1aXRleHQgbmFtZT0iU0NSVUJCQVJTVEFUVVNfVklEUExBWUlORyIgdmFsdWU9IlZpZGVvIGFmc3BlbGVuIi8+DQoJCTx1aXRleHQgbmFtZT0iU0NSVUJCQVJTVEFUVVNfTE9BRElORyIgdmFsdWU9IkxhZGVuIi8+DQoJCTx1aXRleHQgbmFtZT0iU0NSVUJCQVJTVEFUVVNfQlVGRkVSSU5HIiB2YWx1ZT0iQnVmZmVyZW4iLz4NCgkJPHVpdGV4dCBuYW1lPSJTQ1JVQkJBUlNUQVRVU19RVUVTVElPTiIgdmFsdWU9IlZyYWFnIG1ldCBhbnR3b29yZCIvPg0KCQk8dWl0ZXh0IG5hbWU9IlNDUlVCQkFSU1RBVFVTX1JFVklFV1FVSVoiIHZhbHVlPSJRdWl6IGNvbnRyb2xlcmVuIi8+DQoJCTwhLS0gc3Vic3RpdHV0aW9uOiAlbSA9PSBtaW51dGVzIHJlbWFpbmluZyAtLT4NCgkJPCEtLSBzdWJzdGl0dXRpb246ICVzID09IHNlY29uZHMgcmVtYWluaW5nIC0tPg0KCQk8dWl0ZXh0IG5hbWU9IkVMQVBTRUQiIHZhbHVlPSJFciByZXN0ZXJlbiAlbSBtaW51dGVuICVzIHNlY29uZGVuIi8+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+DQoJCTx1aXRleHQgbmFtZT0iVEFCX1FVSVoiIHZhbHVlPSJRdWl6Ii8+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+DQoJCTx1aXRleHQgbmFtZT0iU0VBUkNIX0hFQURJTkciIHZhbHVlPSJab2VrZW4gbmFhciB0ZWtzdDoiLz4NCgkJPHVpdGV4dCBuYW1lPSJUSFVNQl9IRUFESU5HIiB2YWx1ZT0iRGlhIi8+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+DQoJCTwhLS1xdWl6IHBvZCBhbmQgbWVzc2FnZSBib3ggdGV4dHMtLT4NCgkJPHVpdGV4dCBuYW1lPSJRVUlaUE9EX1FVSVpfQVRURU1QVCIgdmFsdWU9IlF1aXpwb2dpbmc6Ii8+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+DQoJCTx1aXRleHQgbmFtZT0iUVVJWlBPRF9RVUVTVFlQRV9TVFIiIHZhbHVlPSJUeXBlOiAlcyIvPg0KCQk8dWl0ZXh0IG5hbWU9IlFVSVpQT0RfUVVFU1RZUEVfR1JEIiB2YWx1ZT0iVGVsdCB2b29yIHNjb3JlIi8+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+DQoJCTx1aXRleHQgbmFtZT0iV0FSTklOR01TR19USVRMRVNUUklORyIgdmFsdWU9IldhYXJzY2h1d2luZyBtZXQgYmV0cmVra2luZyB0b3QgcXVpem5hdmlnYXRpZSIvPg0KCQk8dWl0ZXh0IG5hbWU9IldBUk5JTkdNU0dfTVNHU1RSSU5HIiB2YWx1ZT0iVSBoZWJ0IG5pZXQgYWxsZSB2cmFnZW4gaW4gZGV6ZSBxdWl6IGJlYW50d29vcmQuDQoNCk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+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+DQoJCTx1aWZvbnQgbmFtZT0iRk9OVF9QUkVTRU5UQVRJT05OQU1FIiB2YWx1ZT0i5a6L5L2TLTE4MDMwLDE0LGZhbHNlLGZhbHNlLHRydWUiLz4NCgkJPHVpZm9udCBuYW1lPSJGT05UX1BSRVNFTlRFUk5BTUUiIHZhbHVlPSLlrovkvZMtMTgwMzAsMTQsdHJ1ZSxmYWxzZSx0cnVlIi8+DQoJCTx1aWZvbnQgbmFtZT0iRk9OVF9QUkVTRU5URVJUSVRMRSIgdmFsdWU9IuWui+S9ky0xODAzMCwxMyxmYWxzZSxmYWxzZSx0cnVlIi8+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+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+DQoJCTx1aWZvbnQgbmFtZT0iRk9OVF9NU0dCT1hfV0lOVElUTEUiIHZhbHVlPSLlrovkvZMtMTgwMzAsMTIsdHJ1ZSxmYWxzZSx0cnVlIi8+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+DQoJCTx1aWZvbnQgbmFtZT0iRk9OVF9RVUlaUE9EX1FVRVNUSU9OX1NDT1JFIiB2YWx1ZT0i5a6L5L2TLTE4MDMwLDEwLGZhbHNlLGZhbHNlLHRydWUiLz4NCgkJPHVpZm9udCBuYW1lPSJGT05UX1FVSVpQT0RfUVVFU1RJT05fU0NPUkVfVkFMVUUiIHZhbHVlPSLlrovkvZMtMTgwMzAsMTAsdHJ1ZSxmYWxzZSx0cnVlIi8+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+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+S9ky0xODAzMCwxMCxmYWxzZSxmYWxzZSx0cnVlIi8+DQoJCTx1aWZvbnQgbmFtZT0iRk9OVF9RVUlaUE9EX1FVSVpfUVVFU1RJT05fQVRURU1QVEVEX1ZBTFVFIiB2YWx1ZT0i5a6L5L2TLTE4MDMwLDEwLHRydWUsZmFsc2UsdHJ1ZSIvPg0KCQk8dWlmb250IG5hbWU9IkZPTlRfUVVJWlBPRF9RVUlaX1NDT1JFX1RBRyIgdmFsdWU9IuWui+S9ky0xODAzMCwxMix0cnVlLGZhbHNlLHRydWUiLz4NCgkJPHVpZm9udCBuYW1lPSJGT05UX1FVSVpQT0RfUVVJWl9TQ09SRSIgdmFsdWU9IuWui+S9ky0xODAzMCwxMCxmYWxzZSxmYWxzZSx0cnVlIi8+DQoJCTx1aWZvbnQgbmFtZT0iRk9OVF9RVUlaUE9EX1FVSVpfU0NPUkVfVkFMVUUiIHZhbHVlPSLlrovkvZMtMTgwMzAsMTAsdHJ1ZSxmYWxzZSx0cnVlIi8+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+S9ky0xODAzMCwxMCxmYWxzZSxmYWxzZSx0cnVlIi8+DQoJCTx1aWZvbnQgbmFtZT0iRk9OVF9RVUlaUE9EX1FVSVpfUEFTU1NDT1JFX1ZBTFVFIiB2YWx1ZT0i5a6L5L2TLTE4MDMwLDEwLHRydWUsZmFsc2UsdHJ1ZSIvPg0KCQk8IS0tIHVpdGV4dCAtLT4NCgkJPCEtLSBzdWJzdGl0dXRpb246ICVuID09IHNsaWRlIG51bWJlciAtLT4NCgkJPHVpdGV4dCBuYW1lPSJVTk5BTUVEU0xJREVUSVRMRSIgdmFsdWU9IuW5u+eBr+eJhyAlbiIvPg0KCQk8IS0tIHN1YnN0aXR1dGlvbjogJW4gPT0gc2xpZGUgbnVtYmVyIC0tPg0KCQk8IS0tIHN1YnN0aXR1dGlvbjogJXQgPT0gdG90YWwgc2xpZGUgY291bnQgLS0+DQoJCTx1aXRleHQgbmFtZT0iU0NSVUJCQVJTVEFUVVNfU0xJREVJTkZPIiB2YWx1ZT0i5bm754Gv54mHICVuIC8gJXQgfCAiLz4NCgkJPHVpdGV4dCBuYW1lPSJTQ1JVQkJBUlNUQVRVU19TVE9QUEVEIiB2YWx1ZT0i5bey5YGc5q2iIi8+DQoJCTx1aXRleHQgbmFtZT0iU0NSVUJCQVJTVEFUVVNfUExBWUlORyIgdmFsdWU9Iuato+WcqOaSreaUviIvPg0KCQk8dWl0ZXh0IG5hbWU9IlNDUlVCQkFSU1RBVFVTX05PQVVESU8iIHZhbHVlPSLml6Dpn7PpopEiLz4NCgkJPHVpdGV4dCBuYW1lPSJTQ1JVQkJBUlNUQVRVU19WSURQTEFZSU5HIiB2YWx1ZT0i6KeG6aKR5pKt5pS+Ii8+DQoJCTx1aXRleHQgbmFtZT0iU0NSVUJCQVJTVEFUVVNfTE9BRElORyIgdmFsdWU9Iuato+WcqOi9veWFpSIvPg0KCQk8dWl0ZXh0IG5hbWU9IlNDUlVCQkFSU1RBVFVTX0JVRkZFUklORyIgdmFsdWU9Iuato+WcqOi/m+ihjOe8k+WGsuWkhOeQhiIvPg0KCQk8dWl0ZXh0IG5hbWU9IlNDUlVCQkFSU1RBVFVTX1FVRVNUSU9OIiB2YWx1ZT0i5Zue562U6Zeu6aKYIi8+DQoJCTx1aXRleHQgbmFtZT0iU0NSVUJCQVJTVEFUVVNfUkVWSUVXUVVJWiIgdmFsdWU9Iuato+WcqOWuoemYhea1i+mqjCIvPg0KCQk8IS0tIHN1YnN0aXR1dGlvbjogJW0gPT0gbWludXRlcyByZW1haW5pbmcgLS0+DQoJCTwhLS0gc3Vic3RpdHV0aW9uOiAlcyA9PSBzZWNvbmRzIHJlbWFpbmluZyAtLT4NCgkJPHVpdGV4dCBuYW1lPSJFTEFQU0VEIiB2YWx1ZT0i5Ymp5L2ZICVtIOWIhumSnyAlcyDnp5IiLz4NCgkJPHVpdGV4dCBuYW1lPSJOT1RGT1VORCIgdmFsdWU9IuacquaJvuWIsOS7u+S9leWGheWuuSIvPg0KCQk8dWl0ZXh0IG5hbWU9IkFUVEFDSE1FTlRTIiB2YWx1ZT0i6ZmE5Lu2Ii8+DQoJCTwhLS0gc3Vic3RpdHV0aW9uOiAlcCA9PSBjdXJyZW50IHNwZWFrZXIncyB0aXRsZSAtLT4NCgkJPHVpdGV4dCBuYW1lPSJCSU9XSU5fVElUTEUiIHZhbHVlPSLkuKrkurrnroDku4s6ICVwIi8+DQoJCTx1aXRleHQgbmFtZT0iQklPQlROX1RJVExFIiB2YWx1ZT0i5Liq5Lq6566A5LuLIi8+DQoJCTx1aXRleHQgbmFtZT0iRElWSURFUkJUTl9USVRMRSIgdmFsdWU9InwiLz4NCgkJPHVpdGV4dCBuYW1lPSJDT05UQUNUQlROX1RJVExFIiB2YWx1ZT0i6IGU57O75pa55byPIi8+DQoJCTx1aXRleHQgbmFtZT0iVEFCX1FVSVoiIHZhbHVlPSLmtYvpqowiLz4NCgkJPHVpdGV4dCBuYW1lPSJUQUJfT1VUTElORSIgdmFsdWU9IuWkp+e6siIvPg0KCQk8dWl0ZXh0IG5hbWU9IlRBQl9USFVNQiIgdmFsdWU9Iue8qeeVpeWbviIvPg0KCQk8dWl0ZXh0IG5hbWU9IlRBQl9OT1RFUyIgdmFsdWU9IuWkh+azqCIvPg0KCQk8dWl0ZXh0IG5hbWU9IlRBQl9TRUFSQ0giIHZhbHVlPSLmkJzntKIiLz4NCgkJPHVpdGV4dCBuYW1lPSJTTElERV9IRUFESU5HIiB2YWx1ZT0i5bm754Gv54mH5qCH6aKYIi8+DQoJCTx1aXRleHQgbmFtZT0iRFVSQVRJT05fSEVBRElORyIgdmFsdWU9IuaMgee7reaXtumXtCIvPg0KCQk8dWl0ZXh0IG5hbWU9IlNFQVJDSF9IRUFESU5HIiB2YWx1ZT0i5pCc57Si5paH5pysOiIvPg0KCQk8dWl0ZXh0IG5hbWU9IlRIVU1CX0hFQURJTkciIHZhbHVlPSLlubvnga/niYciLz4NCgkJPHVpdGV4dCBuYW1lPSJUSFVNQl9JTkZPIiB2YWx1ZT0i5bm754Gv54mH5qCH6aKYL+aMgee7reaXtumXtCIvPg0KCQk8dWl0ZXh0IG5hbWU9IkFUVEFDSE5BTUVfSEVBRElORyIgdmFsdWU9IuaWh+S7tuWQjSIvPg0KCQk8dWl0ZXh0IG5hbWU9IkFUVEFDSFNJWkVfSEVBRElORyIgdmFsdWU9IuWkp+WwjyIvPg0KCQk8dWl0ZXh0IG5hbWU9IlNMSURFX05PVEVTIiB2YWx1ZT0i5bm754Gv54mH5aSH5rOo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DQoNCu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8L2NvbmZpZ3VyYXRpb24+DQog"/>
  <p:tag name="ARTICULATE_SLIDE_COUNT" val="60"/>
  <p:tag name="MMPROD_UIDATA" val="&lt;database version=&quot;11.0&quot;&gt;&lt;object type=&quot;1&quot; unique_id=&quot;10001&quot;&gt;&lt;property id=&quot;20141&quot; value=&quot;Module 1: Fundamentals&quot;/&gt;&lt;property id=&quot;20144&quot; value=&quot;1&quot;/&gt;&lt;property id=&quot;20146&quot; value=&quot;0&quot;/&gt;&lt;property id=&quot;20147&quot; value=&quot;0&quot;/&gt;&lt;property id=&quot;20148&quot; value=&quot;10&quot;/&gt;&lt;property id=&quot;20180&quot; value=&quot;0&quot;/&gt;&lt;property id=&quot;20181&quot; value=&quot;0&quot;/&gt;&lt;property id=&quot;20182&quot; value=&quot;0&quot;/&gt;&lt;property id=&quot;20183&quot; value=&quot;1&quot;/&gt;&lt;property id=&quot;20184&quot; value=&quot;7&quot;/&gt;&lt;property id=&quot;20193&quot; value=&quot;-1&quot;/&gt;&lt;property id=&quot;20221&quot; value=&quot;C:\Users\Kathleen\Desktop\HSIP Courses\HSIP Prototype\&quot;/&gt;&lt;property id=&quot;20224&quot; value=&quot;C:\Documents and Settings\wmckee\Desktop\NHI stuff&quot;/&gt;&lt;property id=&quot;20225&quot; value=&quot;C:\Documents and Settings\kmonagha.FHWA1\My Documents\WBT Project\310115\Updated Production Modules\Attachments\&quot;/&gt;&lt;property id=&quot;20226&quot; value=&quot;C:\Users\Kathleen\Desktop\HSIP Courses\HSIP Prototype\nhi_HSIP_prototype_KK1.ppt&quot;/&gt;&lt;property id=&quot;20250&quot; value=&quot;0&quot;/&gt;&lt;property id=&quot;20251&quot; value=&quot;0&quot;/&gt;&lt;property id=&quot;20259&quot; value=&quot;0&quot;/&gt;&lt;property id=&quot;20262&quot; value=&quot;754406453&quot;/&gt;&lt;object type=&quot;8&quot; unique_id=&quot;10002&quot;&gt;&lt;/object&gt;&lt;object type=&quot;2&quot; unique_id=&quot;10003&quot;&gt;&lt;object type=&quot;3&quot; unique_id=&quot;178815&quot;&gt;&lt;property id=&quot;20148&quot; value=&quot;5&quot;/&gt;&lt;property id=&quot;20300&quot; value=&quot;Slide 2 - &amp;quot;Learning Objectives&amp;quot;&quot;/&gt;&lt;property id=&quot;20307&quot; value=&quot;696&quot;/&gt;&lt;/object&gt;&lt;object type=&quot;3&quot; unique_id=&quot;178816&quot;&gt;&lt;property id=&quot;20148&quot; value=&quot;5&quot;/&gt;&lt;property id=&quot;20300&quot; value=&quot;Slide 4 - &amp;quot;The DWI Problem&amp;quot;&quot;/&gt;&lt;property id=&quot;20307&quot; value=&quot;694&quot;/&gt;&lt;/object&gt;&lt;object type=&quot;3&quot; unique_id=&quot;178817&quot;&gt;&lt;property id=&quot;20148&quot; value=&quot;5&quot;/&gt;&lt;property id=&quot;20300&quot; value=&quot;Slide 5 - &amp;quot;The Local DWI Problem&amp;quot;&quot;/&gt;&lt;property id=&quot;20307&quot; value=&quot;631&quot;/&gt;&lt;/object&gt;&lt;object type=&quot;3&quot; unique_id=&quot;178818&quot;&gt;&lt;property id=&quot;20148&quot; value=&quot;5&quot;/&gt;&lt;property id=&quot;20300&quot; value=&quot;Slide 6 - &amp;quot;Drivers Under the Influence&amp;quot;&quot;/&gt;&lt;property id=&quot;20307&quot; value=&quot;697&quot;/&gt;&lt;/object&gt;&lt;object type=&quot;3&quot; unique_id=&quot;178819&quot;&gt;&lt;property id=&quot;20148&quot; value=&quot;5&quot;/&gt;&lt;property id=&quot;20300&quot; value=&quot;Slide 7 - &amp;quot;National Statistics&amp;quot;&quot;/&gt;&lt;property id=&quot;20307&quot; value=&quot;598&quot;/&gt;&lt;/object&gt;&lt;object type=&quot;3&quot; unique_id=&quot;178820&quot;&gt;&lt;property id=&quot;20148&quot; value=&quot;5&quot;/&gt;&lt;property id=&quot;20300&quot; value=&quot;Slide 8 - &amp;quot;Average DWI Violator&amp;quot;&quot;/&gt;&lt;property id=&quot;20307&quot; value=&quot;698&quot;/&gt;&lt;/object&gt;&lt;object type=&quot;3&quot; unique_id=&quot;178821&quot;&gt;&lt;property id=&quot;20148&quot; value=&quot;5&quot;/&gt;&lt;property id=&quot;20300&quot; value=&quot;Slide 9 - &amp;quot;DWI Problem&amp;quot;&quot;/&gt;&lt;property id=&quot;20307&quot; value=&quot;699&quot;/&gt;&lt;/object&gt;&lt;object type=&quot;3&quot; unique_id=&quot;178822&quot;&gt;&lt;property id=&quot;20148&quot; value=&quot;5&quot;/&gt;&lt;property id=&quot;20300&quot; value=&quot;Slide 10 - &amp;quot;Alcohol-Related Crash Fatalities&amp;quot;&quot;/&gt;&lt;property id=&quot;20307&quot; value=&quot;634&quot;/&gt;&lt;/object&gt;&lt;object type=&quot;3&quot; unique_id=&quot;178823&quot;&gt;&lt;property id=&quot;20148&quot; value=&quot;5&quot;/&gt;&lt;property id=&quot;20300&quot; value=&quot;Slide 11 - &amp;quot;DWI Fatalities&amp;quot;&quot;/&gt;&lt;property id=&quot;20307&quot; value=&quot;635&quot;/&gt;&lt;/object&gt;&lt;object type=&quot;3&quot; unique_id=&quot;178824&quot;&gt;&lt;property id=&quot;20148&quot; value=&quot;5&quot;/&gt;&lt;property id=&quot;20300&quot; value=&quot;Slide 13 - &amp;quot;Alcohol Facts&amp;quot;&quot;/&gt;&lt;property id=&quot;20307&quot; value=&quot;636&quot;/&gt;&lt;/object&gt;&lt;object type=&quot;3&quot; unique_id=&quot;178825&quot;&gt;&lt;property id=&quot;20148&quot; value=&quot;5&quot;/&gt;&lt;property id=&quot;20300&quot; value=&quot;Slide 14 - &amp;quot;Alcohol Facts&amp;quot;&quot;/&gt;&lt;property id=&quot;20307&quot; value=&quot;637&quot;/&gt;&lt;/object&gt;&lt;object type=&quot;3&quot; unique_id=&quot;178827&quot;&gt;&lt;property id=&quot;20148&quot; value=&quot;5&quot;/&gt;&lt;property id=&quot;20300&quot; value=&quot;Slide 16 - &amp;quot;General Deterrence&amp;quot;&quot;/&gt;&lt;property id=&quot;20307&quot; value=&quot;700&quot;/&gt;&lt;/object&gt;&lt;object type=&quot;3&quot; unique_id=&quot;178828&quot;&gt;&lt;property id=&quot;20148&quot; value=&quot;5&quot;/&gt;&lt;property id=&quot;20300&quot; value=&quot;Slide 17 - &amp;quot;General Deterrence&amp;quot;&quot;/&gt;&lt;property id=&quot;20307&quot; value=&quot;640&quot;/&gt;&lt;/object&gt;&lt;object type=&quot;3&quot; unique_id=&quot;178829&quot;&gt;&lt;property id=&quot;20148&quot; value=&quot;5&quot;/&gt;&lt;property id=&quot;20300&quot; value=&quot;Slide 18 - &amp;quot;Fort Lauderdale BAC Study&amp;quot;&quot;/&gt;&lt;property id=&quot;20307&quot; value=&quot;641&quot;/&gt;&lt;/object&gt;&lt;object type=&quot;3&quot; unique_id=&quot;178830&quot;&gt;&lt;property id=&quot;20148&quot; value=&quot;5&quot;/&gt;&lt;property id=&quot;20300&quot; value=&quot;Slide 19 - &amp;quot;Fort Lauderdale BAC Study&amp;quot;&quot;/&gt;&lt;property id=&quot;20307&quot; value=&quot;642&quot;/&gt;&lt;/object&gt;&lt;object type=&quot;3&quot; unique_id=&quot;178831&quot;&gt;&lt;property id=&quot;20148&quot; value=&quot;5&quot;/&gt;&lt;property id=&quot;20300&quot; value=&quot;Slide 20 - &amp;quot;The Ultimate Goal:  Changing Behavior&amp;quot;&quot;/&gt;&lt;property id=&quot;20307&quot; value=&quot;701&quot;/&gt;&lt;/object&gt;&lt;object type=&quot;3&quot; unique_id=&quot;178832&quot;&gt;&lt;property id=&quot;20148&quot; value=&quot;5&quot;/&gt;&lt;property id=&quot;20300&quot; value=&quot;Slide 21 - &amp;quot;Two Approaches&amp;quot;&quot;/&gt;&lt;property id=&quot;20307&quot; value=&quot;676&quot;/&gt;&lt;/object&gt;&lt;object type=&quot;3&quot; unique_id=&quot;178833&quot;&gt;&lt;property id=&quot;20148&quot; value=&quot;5&quot;/&gt;&lt;property id=&quot;20300&quot; value=&quot;Slide 22 - &amp;quot;Prevention&amp;quot;&quot;/&gt;&lt;property id=&quot;20307&quot; value=&quot;702&quot;/&gt;&lt;/object&gt;&lt;object type=&quot;3&quot; unique_id=&quot;178834&quot;&gt;&lt;property id=&quot;20148&quot; value=&quot;5&quot;/&gt;&lt;property id=&quot;20300&quot; value=&quot;Slide 23 - &amp;quot;Deterrence &amp;quot;&quot;/&gt;&lt;property id=&quot;20307&quot; value=&quot;674&quot;/&gt;&lt;/object&gt;&lt;object type=&quot;3&quot; unique_id=&quot;178835&quot;&gt;&lt;property id=&quot;20148&quot; value=&quot;5&quot;/&gt;&lt;property id=&quot;20300&quot; value=&quot;Slide 24 - &amp;quot;Deterrence&amp;quot;&quot;/&gt;&lt;property id=&quot;20307&quot; value=&quot;689&quot;/&gt;&lt;/object&gt;&lt;object type=&quot;3&quot; unique_id=&quot;178836&quot;&gt;&lt;property id=&quot;20148&quot; value=&quot;5&quot;/&gt;&lt;property id=&quot;20300&quot; value=&quot;Slide 25 - &amp;quot;The Fear of Being                       Caught and Punished&amp;quot;&quot;/&gt;&lt;property id=&quot;20307&quot; value=&quot;703&quot;/&gt;&lt;/object&gt;&lt;object type=&quot;3&quot; unique_id=&quot;178837&quot;&gt;&lt;property id=&quot;20148&quot; value=&quot;5&quot;/&gt;&lt;property id=&quot;20300&quot; value=&quot;Slide 26 - &amp;quot;Specific Deterrence&amp;quot;&quot;/&gt;&lt;property id=&quot;20307&quot; value=&quot;704&quot;/&gt;&lt;/object&gt;&lt;object type=&quot;3&quot; unique_id=&quot;178838&quot;&gt;&lt;property id=&quot;20148&quot; value=&quot;5&quot;/&gt;&lt;property id=&quot;20300&quot; value=&quot;Slide 27 - &amp;quot;Specific Deterrence&amp;quot;&quot;/&gt;&lt;property id=&quot;20307&quot; value=&quot;690&quot;/&gt;&lt;/object&gt;&lt;object type=&quot;3&quot; unique_id=&quot;178839&quot;&gt;&lt;property id=&quot;20148&quot; value=&quot;5&quot;/&gt;&lt;property id=&quot;20300&quot; value=&quot;Slide 28 - &amp;quot;How Much Deterrence is Enough? &amp;quot;&quot;/&gt;&lt;property id=&quot;20307&quot; value=&quot;672&quot;/&gt;&lt;/object&gt;&lt;object type=&quot;3&quot; unique_id=&quot;178840&quot;&gt;&lt;property id=&quot;20148&quot; value=&quot;5&quot;/&gt;&lt;property id=&quot;20300&quot; value=&quot;Slide 29 - &amp;quot;How Great is the Risk? &amp;quot;&quot;/&gt;&lt;property id=&quot;20307&quot; value=&quot;670&quot;/&gt;&lt;/object&gt;&lt;object type=&quot;3&quot; unique_id=&quot;178841&quot;&gt;&lt;property id=&quot;20148&quot; value=&quot;5&quot;/&gt;&lt;property id=&quot;20300&quot; value=&quot;Slide 30 - &amp;quot;Changing the Odds&amp;quot;&quot;/&gt;&lt;property id=&quot;20307&quot; value=&quot;705&quot;/&gt;&lt;/object&gt;&lt;object type=&quot;3&quot; unique_id=&quot;178842&quot;&gt;&lt;property id=&quot;20148&quot; value=&quot;5&quot;/&gt;&lt;property id=&quot;20300&quot; value=&quot;Slide 31 - &amp;quot;Can it be Done? Will it Work? &amp;quot;&quot;/&gt;&lt;property id=&quot;20307&quot; value=&quot;677&quot;/&gt;&lt;/object&gt;&lt;object type=&quot;3&quot; unique_id=&quot;178843&quot;&gt;&lt;property id=&quot;20148&quot; value=&quot;5&quot;/&gt;&lt;property id=&quot;20300&quot; value=&quot;Slide 32&quot;/&gt;&lt;property id=&quot;20307&quot; value=&quot;643&quot;/&gt;&lt;/object&gt;&lt;object type=&quot;3&quot; unique_id=&quot;178844&quot;&gt;&lt;property id=&quot;20148&quot; value=&quot;5&quot;/&gt;&lt;property id=&quot;20300&quot; value=&quot;Slide 33 - &amp;quot;Stockton, California&amp;quot;&quot;/&gt;&lt;property id=&quot;20307&quot; value=&quot;644&quot;/&gt;&lt;/object&gt;&lt;object type=&quot;3&quot; unique_id=&quot;178845&quot;&gt;&lt;property id=&quot;20148&quot; value=&quot;5&quot;/&gt;&lt;property id=&quot;20300&quot; value=&quot;Slide 34 - &amp;quot;Improve DWI Detection&amp;quot;&quot;/&gt;&lt;property id=&quot;20307&quot; value=&quot;645&quot;/&gt;&lt;/object&gt;&lt;object type=&quot;3&quot; unique_id=&quot;178846&quot;&gt;&lt;property id=&quot;20148&quot; value=&quot;5&quot;/&gt;&lt;property id=&quot;20300&quot; value=&quot;Slide 35 - &amp;quot;Detection: Key to Deterrence &amp;quot;&quot;/&gt;&lt;property id=&quot;20307&quot; value=&quot;646&quot;/&gt;&lt;/object&gt;&lt;object type=&quot;3&quot; unique_id=&quot;178847&quot;&gt;&lt;property id=&quot;20148&quot; value=&quot;5&quot;/&gt;&lt;property id=&quot;20300&quot; value=&quot;Slide 36 - &amp;quot;Example of General Deterrence&amp;quot;&quot;/&gt;&lt;property id=&quot;20307&quot; value=&quot;647&quot;/&gt;&lt;/object&gt;&lt;object type=&quot;3&quot; unique_id=&quot;178848&quot;&gt;&lt;property id=&quot;20148&quot; value=&quot;5&quot;/&gt;&lt;property id=&quot;20300&quot; value=&quot;Slide 37 - &amp;quot;Increased DWI Detection Skills &amp;quot;&quot;/&gt;&lt;property id=&quot;20307&quot; value=&quot;648&quot;/&gt;&lt;/object&gt;&lt;object type=&quot;3&quot; unique_id=&quot;178849&quot;&gt;&lt;property id=&quot;20148&quot; value=&quot;5&quot;/&gt;&lt;property id=&quot;20300&quot; value=&quot;Slide 38 - &amp;quot;The ability to detect DWI violators is the key to general deterrence and possibly the greatest impediment to it.&amp;quot;&quot;/&gt;&lt;property id=&quot;20307&quot; value=&quot;706&quot;/&gt;&lt;/object&gt;&lt;object type=&quot;3&quot; unique_id=&quot;178850&quot;&gt;&lt;property id=&quot;20148&quot; value=&quot;5&quot;/&gt;&lt;property id=&quot;20300&quot; value=&quot;Slide 39&quot;/&gt;&lt;property id=&quot;20307&quot; value=&quot;650&quot;/&gt;&lt;/object&gt;&lt;object type=&quot;3&quot; unique_id=&quot;178851&quot;&gt;&lt;property id=&quot;20148&quot; value=&quot;5&quot;/&gt;&lt;property id=&quot;20300&quot; value=&quot;Slide 40 - &amp;quot;Some Types of Alcohol&amp;quot;&quot;/&gt;&lt;property id=&quot;20307&quot; value=&quot;651&quot;/&gt;&lt;/object&gt;&lt;object type=&quot;3&quot; unique_id=&quot;178852&quot;&gt;&lt;property id=&quot;20148&quot; value=&quot;5&quot;/&gt;&lt;property id=&quot;20300&quot; value=&quot;Slide 41 - &amp;quot;Ethyl Alcohol (Ethanol) Intended for Human Consumption&amp;quot;&quot;/&gt;&lt;property id=&quot;20307&quot; value=&quot;652&quot;/&gt;&lt;/object&gt;&lt;object type=&quot;3&quot; unique_id=&quot;178853&quot;&gt;&lt;property id=&quot;20148&quot; value=&quot;5&quot;/&gt;&lt;property id=&quot;20300&quot; value=&quot;Slide 42 - &amp;quot;Fermentation&amp;quot;&quot;/&gt;&lt;property id=&quot;20307&quot; value=&quot;707&quot;/&gt;&lt;/object&gt;&lt;object type=&quot;3&quot; unique_id=&quot;178854&quot;&gt;&lt;property id=&quot;20148&quot; value=&quot;5&quot;/&gt;&lt;property id=&quot;20300&quot; value=&quot;Slide 43 - &amp;quot;Distillation&amp;quot;&quot;/&gt;&lt;property id=&quot;20307&quot; value=&quot;708&quot;/&gt;&lt;/object&gt;&lt;object type=&quot;3&quot; unique_id=&quot;178855&quot;&gt;&lt;property id=&quot;20148&quot; value=&quot;5&quot;/&gt;&lt;property id=&quot;20300&quot; value=&quot;Slide 44 - &amp;quot;Common Drink Sizes (0.60 ounces of pure ethanol)&amp;quot;&quot;/&gt;&lt;property id=&quot;20307&quot; value=&quot;655&quot;/&gt;&lt;/object&gt;&lt;object type=&quot;3&quot; unique_id=&quot;178856&quot;&gt;&lt;property id=&quot;20148&quot; value=&quot;5&quot;/&gt;&lt;property id=&quot;20300&quot; value=&quot;Slide 45 - &amp;quot;Alcohol is a CNS Depressant&amp;quot;&quot;/&gt;&lt;property id=&quot;20307&quot; value=&quot;709&quot;/&gt;&lt;/object&gt;&lt;object type=&quot;3&quot; unique_id=&quot;178858&quot;&gt;&lt;property id=&quot;20148&quot; value=&quot;5&quot;/&gt;&lt;property id=&quot;20300&quot; value=&quot;Slide 46 - &amp;quot;Absorption of Alcohol&amp;quot;&quot;/&gt;&lt;property id=&quot;20307&quot; value=&quot;658&quot;/&gt;&lt;/object&gt;&lt;object type=&quot;3&quot; unique_id=&quot;178859&quot;&gt;&lt;property id=&quot;20148&quot; value=&quot;5&quot;/&gt;&lt;property id=&quot;20300&quot; value=&quot;Slide 47 - &amp;quot;Distribution of Alcohol&amp;quot;&quot;/&gt;&lt;property id=&quot;20307&quot; value=&quot;659&quot;/&gt;&lt;/object&gt;&lt;object type=&quot;3&quot; unique_id=&quot;178861&quot;&gt;&lt;property id=&quot;20148&quot; value=&quot;5&quot;/&gt;&lt;property id=&quot;20300&quot; value=&quot;Slide 50 - &amp;quot;Elimination of Alcohol&amp;quot;&quot;/&gt;&lt;property id=&quot;20307&quot; value=&quot;661&quot;/&gt;&lt;/object&gt;&lt;object type=&quot;3&quot; unique_id=&quot;178862&quot;&gt;&lt;property id=&quot;20148&quot; value=&quot;5&quot;/&gt;&lt;property id=&quot;20300&quot; value=&quot;Slide 51 - &amp;quot;Metabolism in the Liver&amp;quot;&quot;/&gt;&lt;property id=&quot;20307&quot; value=&quot;711&quot;/&gt;&lt;/object&gt;&lt;object type=&quot;3&quot; unique_id=&quot;178863&quot;&gt;&lt;property id=&quot;20148&quot; value=&quot;5&quot;/&gt;&lt;property id=&quot;20300&quot; value=&quot;Slide 52 - &amp;quot;Metabolism &amp;quot;&quot;/&gt;&lt;property id=&quot;20307&quot; value=&quot;663&quot;/&gt;&lt;/object&gt;&lt;object type=&quot;3&quot; unique_id=&quot;178864&quot;&gt;&lt;property id=&quot;20148&quot; value=&quot;5&quot;/&gt;&lt;property id=&quot;20300&quot; value=&quot;Slide 49 - &amp;quot;Dose Response Relationships &amp;quot;&quot;/&gt;&lt;property id=&quot;20307&quot; value=&quot;712&quot;/&gt;&lt;/object&gt;&lt;object type=&quot;3&quot; unique_id=&quot;178866&quot;&gt;&lt;property id=&quot;20148&quot; value=&quot;5&quot;/&gt;&lt;property id=&quot;20300&quot; value=&quot;Slide 54 - &amp;quot;Blood Alcohol Concentration&amp;quot;&quot;/&gt;&lt;property id=&quot;20307&quot; value=&quot;714&quot;/&gt;&lt;/object&gt;&lt;object type=&quot;3&quot; unique_id=&quot;178868&quot;&gt;&lt;property id=&quot;20148&quot; value=&quot;5&quot;/&gt;&lt;property id=&quot;20300&quot; value=&quot;Slide 55 - &amp;quot;QUESTIONS?&amp;quot;&quot;/&gt;&lt;property id=&quot;20307&quot; value=&quot;667&quot;/&gt;&lt;/object&gt;&lt;object type=&quot;3&quot; unique_id=&quot;178869&quot;&gt;&lt;property id=&quot;20148&quot; value=&quot;5&quot;/&gt;&lt;property id=&quot;20300&quot; value=&quot;Slide 56 - &amp;quot;Test Your Knowledge&amp;quot;&quot;/&gt;&lt;property id=&quot;20307&quot; value=&quot;681&quot;/&gt;&lt;/object&gt;&lt;object type=&quot;3&quot; unique_id=&quot;178870&quot;&gt;&lt;property id=&quot;20148&quot; value=&quot;5&quot;/&gt;&lt;property id=&quot;20300&quot; value=&quot;Slide 57 - &amp;quot;Test Your Knowledge&amp;quot;&quot;/&gt;&lt;property id=&quot;20307&quot; value=&quot;682&quot;/&gt;&lt;/object&gt;&lt;object type=&quot;3&quot; unique_id=&quot;178871&quot;&gt;&lt;property id=&quot;20148&quot; value=&quot;5&quot;/&gt;&lt;property id=&quot;20300&quot; value=&quot;Slide 58 - &amp;quot;Test Your Knowledge&amp;quot;&quot;/&gt;&lt;property id=&quot;20307&quot; value=&quot;683&quot;/&gt;&lt;/object&gt;&lt;object type=&quot;3&quot; unique_id=&quot;178873&quot;&gt;&lt;property id=&quot;20148&quot; value=&quot;5&quot;/&gt;&lt;property id=&quot;20300&quot; value=&quot;Slide 59 - &amp;quot;Test Your Knowledge&amp;quot;&quot;/&gt;&lt;property id=&quot;20307&quot; value=&quot;716&quot;/&gt;&lt;/object&gt;&lt;object type=&quot;3&quot; unique_id=&quot;178876&quot;&gt;&lt;property id=&quot;20148&quot; value=&quot;5&quot;/&gt;&lt;property id=&quot;20300&quot; value=&quot;Slide 60 - &amp;quot;Test Your Knowledge&amp;quot;&quot;/&gt;&lt;property id=&quot;20307&quot; value=&quot;688&quot;/&gt;&lt;/object&gt;&lt;object type=&quot;3&quot; unique_id=&quot;178884&quot;&gt;&lt;property id=&quot;20148&quot; value=&quot;5&quot;/&gt;&lt;property id=&quot;20300&quot; value=&quot;Slide 1 - &amp;quot;Session 2&amp;quot;&quot;/&gt;&lt;property id=&quot;20307&quot; value=&quot;722&quot;/&gt;&lt;/object&gt;&lt;object type=&quot;3&quot; unique_id=&quot;178885&quot;&gt;&lt;property id=&quot;20148&quot; value=&quot;5&quot;/&gt;&lt;property id=&quot;20300&quot; value=&quot;Slide 3 - &amp;quot;Learning Objectives (continued)&amp;quot;&quot;/&gt;&lt;property id=&quot;20307&quot; value=&quot;718&quot;/&gt;&lt;/object&gt;&lt;object type=&quot;3&quot; unique_id=&quot;178886&quot;&gt;&lt;property id=&quot;20148&quot; value=&quot;5&quot;/&gt;&lt;property id=&quot;20300&quot; value=&quot;Slide 12 - &amp;quot;DWI Fatalities (continued)&amp;quot;&quot;/&gt;&lt;property id=&quot;20307&quot; value=&quot;719&quot;/&gt;&lt;/object&gt;&lt;object type=&quot;3&quot; unique_id=&quot;178887&quot;&gt;&lt;property id=&quot;20148&quot; value=&quot;5&quot;/&gt;&lt;property id=&quot;20300&quot; value=&quot;Slide 15 - &amp;quot;Alcohol Facts&amp;quot;&quot;/&gt;&lt;property id=&quot;20307&quot; value=&quot;720&quot;/&gt;&lt;/object&gt;&lt;object type=&quot;3&quot; unique_id=&quot;178888&quot;&gt;&lt;property id=&quot;20148&quot; value=&quot;5&quot;/&gt;&lt;property id=&quot;20300&quot; value=&quot;Slide 53 - &amp;quot;Mellanby Effect &amp;quot;&quot;/&gt;&lt;property id=&quot;20307&quot; value=&quot;721&quot;/&gt;&lt;/object&gt;&lt;object type=&quot;3&quot; unique_id=&quot;179162&quot;&gt;&lt;property id=&quot;20148&quot; value=&quot;5&quot;/&gt;&lt;property id=&quot;20300&quot; value=&quot;Slide 48 - &amp;quot;Distribution of Alcohol&amp;quot;&quot;/&gt;&lt;property id=&quot;20307&quot; value=&quot;723&quot;/&gt;&lt;/object&gt;&lt;/object&gt;&lt;object type=&quot;4&quot; unique_id=&quot;14482&quot;&gt;&lt;object type=&quot;5&quot; unique_id=&quot;178546&quot;&gt;&lt;property id=&quot;20149&quot; value=&quot;Highway Safety Improvement Program&quot;/&gt;&lt;property id=&quot;20150&quot; value=&quot;Data Driven Solutions&quot;/&gt;&lt;property id=&quot;20159&quot; value=&quot;logo.png&quot;/&gt;&lt;/object&gt;&lt;/object&gt;&lt;object type=&quot;10&quot; unique_id=&quot;176290&quot;&gt;&lt;object type=&quot;11&quot; unique_id=&quot;176291&quot;&gt;&lt;property id=&quot;20180&quot; value=&quot;1&quot;/&gt;&lt;property id=&quot;20181&quot; value=&quot;1&quot;/&gt;&lt;property id=&quot;20182&quot; value=&quot;0&quot;/&gt;&lt;property id=&quot;20183&quot; value=&quot;1&quot;/&gt;&lt;/object&gt;&lt;object type=&quot;12&quot; unique_id=&quot;176308&quot;&gt;&lt;/object&gt;&lt;/object&gt;&lt;/object&gt;&lt;/database&gt;"/>
  <p:tag name="SECTOMILLISECCONVERTED" val="1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3_Default Design">
  <a:themeElements>
    <a:clrScheme name="DEC">
      <a:dk1>
        <a:srgbClr val="003D7D"/>
      </a:dk1>
      <a:lt1>
        <a:srgbClr val="FFFFFF"/>
      </a:lt1>
      <a:dk2>
        <a:srgbClr val="003D7D"/>
      </a:dk2>
      <a:lt2>
        <a:srgbClr val="38939B"/>
      </a:lt2>
      <a:accent1>
        <a:srgbClr val="F49415"/>
      </a:accent1>
      <a:accent2>
        <a:srgbClr val="FFC100"/>
      </a:accent2>
      <a:accent3>
        <a:srgbClr val="FFFFFF"/>
      </a:accent3>
      <a:accent4>
        <a:srgbClr val="00336A"/>
      </a:accent4>
      <a:accent5>
        <a:srgbClr val="CC0000"/>
      </a:accent5>
      <a:accent6>
        <a:srgbClr val="164794"/>
      </a:accent6>
      <a:hlink>
        <a:srgbClr val="002D5D"/>
      </a:hlink>
      <a:folHlink>
        <a:srgbClr val="1788FF"/>
      </a:folHlink>
    </a:clrScheme>
    <a:fontScheme name="3_Default Design">
      <a:majorFont>
        <a:latin typeface="Arial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3D7D"/>
        </a:dk1>
        <a:lt1>
          <a:srgbClr val="FFFFFF"/>
        </a:lt1>
        <a:dk2>
          <a:srgbClr val="003D7D"/>
        </a:dk2>
        <a:lt2>
          <a:srgbClr val="38939B"/>
        </a:lt2>
        <a:accent1>
          <a:srgbClr val="D0DDEA"/>
        </a:accent1>
        <a:accent2>
          <a:srgbClr val="5D87A1"/>
        </a:accent2>
        <a:accent3>
          <a:srgbClr val="FFFFFF"/>
        </a:accent3>
        <a:accent4>
          <a:srgbClr val="00336A"/>
        </a:accent4>
        <a:accent5>
          <a:srgbClr val="E4EBF3"/>
        </a:accent5>
        <a:accent6>
          <a:srgbClr val="537A91"/>
        </a:accent6>
        <a:hlink>
          <a:srgbClr val="B32317"/>
        </a:hlink>
        <a:folHlink>
          <a:srgbClr val="38939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3D7D"/>
        </a:dk1>
        <a:lt1>
          <a:srgbClr val="FFFFFF"/>
        </a:lt1>
        <a:dk2>
          <a:srgbClr val="003D7D"/>
        </a:dk2>
        <a:lt2>
          <a:srgbClr val="38939B"/>
        </a:lt2>
        <a:accent1>
          <a:srgbClr val="D0DDEA"/>
        </a:accent1>
        <a:accent2>
          <a:srgbClr val="5D87A1"/>
        </a:accent2>
        <a:accent3>
          <a:srgbClr val="FFFFFF"/>
        </a:accent3>
        <a:accent4>
          <a:srgbClr val="00336A"/>
        </a:accent4>
        <a:accent5>
          <a:srgbClr val="E4EBF3"/>
        </a:accent5>
        <a:accent6>
          <a:srgbClr val="537A91"/>
        </a:accent6>
        <a:hlink>
          <a:srgbClr val="FFFFFF"/>
        </a:hlink>
        <a:folHlink>
          <a:srgbClr val="38939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7A7BACAF1AB684B894DA703E83F8BDE" ma:contentTypeVersion="12" ma:contentTypeDescription="Create a new document." ma:contentTypeScope="" ma:versionID="3bce4673be3f5fee6e54c45e2769f30d">
  <xsd:schema xmlns:xsd="http://www.w3.org/2001/XMLSchema" xmlns:xs="http://www.w3.org/2001/XMLSchema" xmlns:p="http://schemas.microsoft.com/office/2006/metadata/properties" xmlns:ns2="eb824c7f-51f7-4a34-abf7-583235791f73" xmlns:ns3="71719e9c-7336-49bb-b7b9-675fa730d86b" targetNamespace="http://schemas.microsoft.com/office/2006/metadata/properties" ma:root="true" ma:fieldsID="afc45caa957759d642f51dbda5545306" ns2:_="" ns3:_="">
    <xsd:import namespace="eb824c7f-51f7-4a34-abf7-583235791f73"/>
    <xsd:import namespace="71719e9c-7336-49bb-b7b9-675fa730d86b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Categor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824c7f-51f7-4a34-abf7-583235791f73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0920e099-540f-4e49-b54d-0e500676ccf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Category" ma:index="19" nillable="true" ma:displayName="Category" ma:format="Dropdown" ma:internalName="Category">
      <xsd:simpleType>
        <xsd:restriction base="dms:Choice">
          <xsd:enumeration value="Car"/>
          <xsd:enumeration value="Fire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719e9c-7336-49bb-b7b9-675fa730d86b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78b2f0e0-ac4c-4c3c-975c-93bba30cf0f0}" ma:internalName="TaxCatchAll" ma:showField="CatchAllData" ma:web="71719e9c-7336-49bb-b7b9-675fa730d86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b824c7f-51f7-4a34-abf7-583235791f73">
      <Terms xmlns="http://schemas.microsoft.com/office/infopath/2007/PartnerControls"/>
    </lcf76f155ced4ddcb4097134ff3c332f>
    <TaxCatchAll xmlns="71719e9c-7336-49bb-b7b9-675fa730d86b" xsi:nil="true"/>
    <Category xmlns="eb824c7f-51f7-4a34-abf7-583235791f73" xsi:nil="true"/>
  </documentManagement>
</p:properties>
</file>

<file path=customXml/itemProps1.xml><?xml version="1.0" encoding="utf-8"?>
<ds:datastoreItem xmlns:ds="http://schemas.openxmlformats.org/officeDocument/2006/customXml" ds:itemID="{DAF39C88-A315-4C32-8D6D-94EAE78A24BA}"/>
</file>

<file path=customXml/itemProps2.xml><?xml version="1.0" encoding="utf-8"?>
<ds:datastoreItem xmlns:ds="http://schemas.openxmlformats.org/officeDocument/2006/customXml" ds:itemID="{AD7CA088-3D26-44BD-BA6F-FEE108D8B16F}"/>
</file>

<file path=customXml/itemProps3.xml><?xml version="1.0" encoding="utf-8"?>
<ds:datastoreItem xmlns:ds="http://schemas.openxmlformats.org/officeDocument/2006/customXml" ds:itemID="{C885FA06-2B82-4B11-93C6-D26D5C0698C8}"/>
</file>

<file path=docProps/app.xml><?xml version="1.0" encoding="utf-8"?>
<Properties xmlns="http://schemas.openxmlformats.org/officeDocument/2006/extended-properties" xmlns:vt="http://schemas.openxmlformats.org/officeDocument/2006/docPropsVTypes">
  <Template>nhi_wbt_module_template_v1_2007</Template>
  <TotalTime>53298</TotalTime>
  <Words>2636</Words>
  <Application>Microsoft Macintosh PowerPoint</Application>
  <PresentationFormat>On-screen Show (4:3)</PresentationFormat>
  <Paragraphs>653</Paragraphs>
  <Slides>59</Slides>
  <Notes>59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7" baseType="lpstr">
      <vt:lpstr>Arial</vt:lpstr>
      <vt:lpstr>Arial Black</vt:lpstr>
      <vt:lpstr>Arial Narrow</vt:lpstr>
      <vt:lpstr>Calibri</vt:lpstr>
      <vt:lpstr>Courier New</vt:lpstr>
      <vt:lpstr>Trebuchet MS</vt:lpstr>
      <vt:lpstr>Wingdings</vt:lpstr>
      <vt:lpstr>3_Default Design</vt:lpstr>
      <vt:lpstr>Session 2</vt:lpstr>
      <vt:lpstr>Learning Objectives</vt:lpstr>
      <vt:lpstr>The DWI Problem</vt:lpstr>
      <vt:lpstr>The Local DWI Problem</vt:lpstr>
      <vt:lpstr>Binge and Heavy Drinking</vt:lpstr>
      <vt:lpstr>The DWI Problem</vt:lpstr>
      <vt:lpstr>Average DWI Violator</vt:lpstr>
      <vt:lpstr>The DWI Problem</vt:lpstr>
      <vt:lpstr>Alcohol-Related Crash Fatalities</vt:lpstr>
      <vt:lpstr>DWI Fatalities</vt:lpstr>
      <vt:lpstr>DWI Fatalities</vt:lpstr>
      <vt:lpstr>Alcohol Facts (2019)</vt:lpstr>
      <vt:lpstr>Alcohol Facts</vt:lpstr>
      <vt:lpstr>Alcohol Facts</vt:lpstr>
      <vt:lpstr>General Deterrence</vt:lpstr>
      <vt:lpstr>General Deterrence</vt:lpstr>
      <vt:lpstr>Fort Lauderdale BAC Study</vt:lpstr>
      <vt:lpstr>Fort Lauderdale BAC Study</vt:lpstr>
      <vt:lpstr>The Ultimate Goal:  Changing Behavior</vt:lpstr>
      <vt:lpstr>Two Approaches</vt:lpstr>
      <vt:lpstr>Prevention</vt:lpstr>
      <vt:lpstr>Deterrence </vt:lpstr>
      <vt:lpstr>Deterrence</vt:lpstr>
      <vt:lpstr>The Fear of Being                       Caught and Punished</vt:lpstr>
      <vt:lpstr>Specific Deterrence</vt:lpstr>
      <vt:lpstr>Specific Deterrence</vt:lpstr>
      <vt:lpstr>How Much Deterrence is Enough? </vt:lpstr>
      <vt:lpstr>How Great is the Risk? </vt:lpstr>
      <vt:lpstr>Changing the Odds</vt:lpstr>
      <vt:lpstr>Can it be Done? Will it Work? </vt:lpstr>
      <vt:lpstr>Stockton, California</vt:lpstr>
      <vt:lpstr>Stockton, California</vt:lpstr>
      <vt:lpstr>Improve DWI Detection</vt:lpstr>
      <vt:lpstr>Detection: Key to Deterrence </vt:lpstr>
      <vt:lpstr>Example of General Deterrence</vt:lpstr>
      <vt:lpstr>Increased DWI Detection Skills </vt:lpstr>
      <vt:lpstr>The ability to detect DWI violators is the key to general deterrence and possibly the greatest impediment to it.</vt:lpstr>
      <vt:lpstr>PowerPoint Presentation</vt:lpstr>
      <vt:lpstr>Types of Alcohol</vt:lpstr>
      <vt:lpstr>Ethyl Alcohol (Ethanol) Intended for Human Consumption</vt:lpstr>
      <vt:lpstr>Fermentation</vt:lpstr>
      <vt:lpstr>Distillation</vt:lpstr>
      <vt:lpstr>Common Drink Sizes (0.60 ounces of pure ethanol)</vt:lpstr>
      <vt:lpstr>Alcohol is a CNS Depressant</vt:lpstr>
      <vt:lpstr>Absorption of Alcohol</vt:lpstr>
      <vt:lpstr>Distribution of Alcohol</vt:lpstr>
      <vt:lpstr>Distribution of Alcohol</vt:lpstr>
      <vt:lpstr>Dose Response Relationships </vt:lpstr>
      <vt:lpstr>Elimination of Alcohol</vt:lpstr>
      <vt:lpstr>Metabolism in the Liver</vt:lpstr>
      <vt:lpstr>Metabolism </vt:lpstr>
      <vt:lpstr>Mellanby Effect </vt:lpstr>
      <vt:lpstr>Blood Alcohol Concentration</vt:lpstr>
      <vt:lpstr>Questions?</vt:lpstr>
      <vt:lpstr>Test Your Knowledge</vt:lpstr>
      <vt:lpstr>Test Your Knowledge</vt:lpstr>
      <vt:lpstr>Test Your Knowledge</vt:lpstr>
      <vt:lpstr>Test Your Knowledge</vt:lpstr>
      <vt:lpstr>Test Your Knowledge</vt:lpstr>
    </vt:vector>
  </TitlesOfParts>
  <Company>Self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Kathleen</dc:creator>
  <cp:lastModifiedBy>Kyle Clark</cp:lastModifiedBy>
  <cp:revision>1239</cp:revision>
  <cp:lastPrinted>2018-01-22T18:08:45Z</cp:lastPrinted>
  <dcterms:created xsi:type="dcterms:W3CDTF">2005-12-09T17:41:03Z</dcterms:created>
  <dcterms:modified xsi:type="dcterms:W3CDTF">2023-01-23T11:36:22Z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EE5B068B-785B-4737-A8E2-5FA3237EE651</vt:lpwstr>
  </property>
  <property fmtid="{D5CDD505-2E9C-101B-9397-08002B2CF9AE}" pid="3" name="ArticulatePath">
    <vt:lpwstr>a-SFST_PPT_02 April 2021</vt:lpwstr>
  </property>
  <property fmtid="{D5CDD505-2E9C-101B-9397-08002B2CF9AE}" pid="4" name="ContentTypeId">
    <vt:lpwstr>0x01010067A7BACAF1AB684B894DA703E83F8BDE</vt:lpwstr>
  </property>
</Properties>
</file>